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5025" autoAdjust="0"/>
  </p:normalViewPr>
  <p:slideViewPr>
    <p:cSldViewPr snapToGrid="0">
      <p:cViewPr>
        <p:scale>
          <a:sx n="72" d="100"/>
          <a:sy n="72" d="100"/>
        </p:scale>
        <p:origin x="255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34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57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57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3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3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9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85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2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3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07A7-B0D8-4458-86B5-20AE49BB2032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8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07A7-B0D8-4458-86B5-20AE49BB2032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B8325-7EAD-4B83-9F07-45083222E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20" y="68830"/>
            <a:ext cx="11041273" cy="7493385"/>
          </a:xfrm>
          <a:prstGeom prst="rect">
            <a:avLst/>
          </a:prstGeom>
        </p:spPr>
      </p:pic>
      <p:pic>
        <p:nvPicPr>
          <p:cNvPr id="6" name="28 Track 28 song of the fjor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72363" y="17697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2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850" y="0"/>
            <a:ext cx="9577927" cy="6638446"/>
          </a:xfrm>
          <a:prstGeom prst="rect">
            <a:avLst/>
          </a:prstGeom>
        </p:spPr>
      </p:pic>
      <p:pic>
        <p:nvPicPr>
          <p:cNvPr id="4" name="when the saints B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0113" y="9675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Wilkes</dc:creator>
  <cp:lastModifiedBy>A Matthews</cp:lastModifiedBy>
  <cp:revision>1</cp:revision>
  <dcterms:created xsi:type="dcterms:W3CDTF">2020-05-14T11:55:10Z</dcterms:created>
  <dcterms:modified xsi:type="dcterms:W3CDTF">2020-06-21T09:21:52Z</dcterms:modified>
</cp:coreProperties>
</file>