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1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0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5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3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4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3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8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4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1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26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1F4F7-EB06-4570-8B36-EA7CD8F6A3F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8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5" y="29923"/>
            <a:ext cx="1839757" cy="18397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92618"/>
            <a:ext cx="5094380" cy="10565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3728" y="1650068"/>
            <a:ext cx="6104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Diagnostic Questions (Maths)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39552" y="2492896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correct answers will be given to you in next week’s Diagnostic Questions PowerPoint so you can mark your work.</a:t>
            </a:r>
          </a:p>
        </p:txBody>
      </p:sp>
    </p:spTree>
    <p:extLst>
      <p:ext uri="{BB962C8B-B14F-4D97-AF65-F5344CB8AC3E}">
        <p14:creationId xmlns:p14="http://schemas.microsoft.com/office/powerpoint/2010/main" val="140826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948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8)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9610"/>
            <a:ext cx="7776864" cy="5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21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9)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679219" cy="533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24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04664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10)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989439"/>
            <a:ext cx="7971817" cy="495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2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3653"/>
            <a:ext cx="8229600" cy="554461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/>
              <a:t>B</a:t>
            </a: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07504" y="332656"/>
            <a:ext cx="9289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Answers to Last Week’s </a:t>
            </a:r>
            <a:r>
              <a:rPr lang="en-GB" sz="2400" b="1" u="sng" dirty="0" smtClean="0"/>
              <a:t>Questions (week </a:t>
            </a:r>
            <a:r>
              <a:rPr lang="en-GB" sz="2400" b="1" u="sng" dirty="0"/>
              <a:t>beg. </a:t>
            </a:r>
            <a:r>
              <a:rPr lang="en-GB" sz="2400" b="1" u="sng" dirty="0" smtClean="0"/>
              <a:t>11.</a:t>
            </a:r>
            <a:r>
              <a:rPr lang="en-GB" sz="2400" b="1" u="sng" dirty="0" smtClean="0"/>
              <a:t>05.2020)</a:t>
            </a:r>
          </a:p>
          <a:p>
            <a:pPr algn="ctr"/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182167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37" y="635496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173831"/>
            <a:ext cx="3826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New Questions – 18.05.2020</a:t>
            </a:r>
            <a:endParaRPr lang="en-GB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652070" cy="502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6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183" y="404664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2)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66" y="890340"/>
            <a:ext cx="7696090" cy="525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1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27" y="188640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3)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62" y="836712"/>
            <a:ext cx="7848872" cy="504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05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3045" y="260648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4)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80" y="908721"/>
            <a:ext cx="7616504" cy="542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13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4040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5)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878810" cy="510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97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499" y="188640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6)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208912" cy="498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16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51237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7)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663364" cy="51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28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126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23</cp:revision>
  <dcterms:created xsi:type="dcterms:W3CDTF">2020-04-16T16:46:42Z</dcterms:created>
  <dcterms:modified xsi:type="dcterms:W3CDTF">2020-05-12T14:54:38Z</dcterms:modified>
</cp:coreProperties>
</file>