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6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1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47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17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1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51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69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15/06/2020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67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15/06/2020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15/06/2020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22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06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1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7E20-8E5F-4EF5-AF78-9D7DA30D49A9}" type="datetimeFigureOut">
              <a:rPr lang="en-GB" smtClean="0"/>
              <a:pPr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28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3999" y="1425061"/>
            <a:ext cx="9144000" cy="901929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Diagnostic Questions (Maths)</a:t>
            </a:r>
            <a:endParaRPr lang="en-GB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303" y="2617075"/>
            <a:ext cx="11067393" cy="364498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On the following slides you will find a total of 5 Maths questions to have a go 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Each question has 4 multiple choice answers to choose from; one of them is the correct answer.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Work out which answer you think is correct and write it down in your exercise book.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The correct answers will be given to you in next week’s Diagnostic Questions PowerPoint so you can mark your work.</a:t>
            </a:r>
            <a:endParaRPr lang="en-GB" sz="28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" y="191368"/>
            <a:ext cx="1839757" cy="18397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42" y="286717"/>
            <a:ext cx="5094380" cy="10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Answers to Last Week’s Questions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202" y="1825625"/>
            <a:ext cx="992859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1. C 			</a:t>
            </a:r>
          </a:p>
          <a:p>
            <a:pPr marL="0" indent="0">
              <a:buNone/>
            </a:pPr>
            <a:r>
              <a:rPr lang="en-GB" dirty="0" smtClean="0"/>
              <a:t>2. B</a:t>
            </a:r>
          </a:p>
          <a:p>
            <a:pPr marL="0" indent="0">
              <a:buNone/>
            </a:pPr>
            <a:r>
              <a:rPr lang="en-GB" dirty="0" smtClean="0"/>
              <a:t>3. C</a:t>
            </a:r>
          </a:p>
          <a:p>
            <a:pPr marL="0" indent="0">
              <a:buNone/>
            </a:pPr>
            <a:r>
              <a:rPr lang="en-GB" dirty="0" smtClean="0"/>
              <a:t>4. B</a:t>
            </a:r>
          </a:p>
          <a:p>
            <a:pPr marL="0" indent="0">
              <a:buNone/>
            </a:pPr>
            <a:r>
              <a:rPr lang="en-GB" dirty="0" smtClean="0"/>
              <a:t>5. D</a:t>
            </a:r>
          </a:p>
        </p:txBody>
      </p:sp>
    </p:spTree>
    <p:extLst>
      <p:ext uri="{BB962C8B-B14F-4D97-AF65-F5344CB8AC3E}">
        <p14:creationId xmlns:p14="http://schemas.microsoft.com/office/powerpoint/2010/main" val="116612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1.</a:t>
            </a:r>
            <a:endParaRPr lang="en-GB" sz="8000" b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3342" y="327116"/>
            <a:ext cx="8366681" cy="6317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8682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2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5147" y="393655"/>
            <a:ext cx="8057587" cy="604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9715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3.</a:t>
            </a:r>
            <a:endParaRPr lang="en-GB" sz="8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4518" y="340178"/>
            <a:ext cx="8203882" cy="6194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662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4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0240" y="407941"/>
            <a:ext cx="8290549" cy="6201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5073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5.</a:t>
            </a:r>
            <a:endParaRPr lang="en-GB" sz="8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4560" y="406718"/>
            <a:ext cx="8360229" cy="6273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79734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99</Words>
  <Application>Microsoft Office PowerPoint</Application>
  <PresentationFormat>Widescreen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Diagnostic Questions (Maths)</vt:lpstr>
      <vt:lpstr>Answers to Last Week’s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Questions (Maths)</dc:title>
  <dc:creator>A Matthews</dc:creator>
  <cp:lastModifiedBy>Monika Kumari</cp:lastModifiedBy>
  <cp:revision>16</cp:revision>
  <dcterms:created xsi:type="dcterms:W3CDTF">2020-03-19T11:30:27Z</dcterms:created>
  <dcterms:modified xsi:type="dcterms:W3CDTF">2020-06-15T07:58:09Z</dcterms:modified>
</cp:coreProperties>
</file>