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5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dirty="0" smtClean="0"/>
              <a:t>. C</a:t>
            </a:r>
            <a:r>
              <a:rPr lang="en-GB" dirty="0" smtClean="0"/>
              <a:t>				</a:t>
            </a:r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dirty="0" smtClean="0"/>
              <a:t>. B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dirty="0" smtClean="0"/>
              <a:t>. </a:t>
            </a:r>
            <a:r>
              <a:rPr lang="en-GB" dirty="0" smtClean="0"/>
              <a:t>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GB" dirty="0" smtClean="0"/>
              <a:t>. B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</a:t>
            </a:r>
            <a:r>
              <a:rPr lang="en-GB" dirty="0" smtClean="0"/>
              <a:t>. C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8412" t="22857" r="25003" b="15000"/>
          <a:stretch>
            <a:fillRect/>
          </a:stretch>
        </p:blipFill>
        <p:spPr bwMode="auto">
          <a:xfrm>
            <a:off x="2024743" y="391886"/>
            <a:ext cx="8294914" cy="622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8312" t="23036" r="25104" b="14821"/>
          <a:stretch>
            <a:fillRect/>
          </a:stretch>
        </p:blipFill>
        <p:spPr bwMode="auto">
          <a:xfrm>
            <a:off x="1854927" y="313508"/>
            <a:ext cx="8464731" cy="634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8312" t="22857" r="24802" b="14821"/>
          <a:stretch>
            <a:fillRect/>
          </a:stretch>
        </p:blipFill>
        <p:spPr bwMode="auto">
          <a:xfrm>
            <a:off x="1920241" y="261257"/>
            <a:ext cx="8451668" cy="631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28412" t="22857" r="25003" b="14821"/>
          <a:stretch>
            <a:fillRect/>
          </a:stretch>
        </p:blipFill>
        <p:spPr bwMode="auto">
          <a:xfrm>
            <a:off x="1985555" y="274321"/>
            <a:ext cx="8457842" cy="63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8312" t="22857" r="24903" b="15000"/>
          <a:stretch>
            <a:fillRect/>
          </a:stretch>
        </p:blipFill>
        <p:spPr bwMode="auto">
          <a:xfrm>
            <a:off x="1658984" y="274320"/>
            <a:ext cx="8595359" cy="641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99</Words>
  <Application>Microsoft Office PowerPoint</Application>
  <PresentationFormat>Custom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Diagnostic Questions (Maths)</vt:lpstr>
      <vt:lpstr>Answers to Last Week’s Questions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edtlocal</cp:lastModifiedBy>
  <cp:revision>7</cp:revision>
  <dcterms:created xsi:type="dcterms:W3CDTF">2020-03-19T11:30:27Z</dcterms:created>
  <dcterms:modified xsi:type="dcterms:W3CDTF">2020-03-21T11:53:48Z</dcterms:modified>
</cp:coreProperties>
</file>