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C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C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412" t="22857" r="24903" b="14821"/>
          <a:stretch>
            <a:fillRect/>
          </a:stretch>
        </p:blipFill>
        <p:spPr bwMode="auto">
          <a:xfrm>
            <a:off x="1946365" y="378823"/>
            <a:ext cx="8281851" cy="621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312" t="22857" r="24802" b="15000"/>
          <a:stretch>
            <a:fillRect/>
          </a:stretch>
        </p:blipFill>
        <p:spPr bwMode="auto">
          <a:xfrm>
            <a:off x="2011679" y="287381"/>
            <a:ext cx="8543109" cy="636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513" t="22857" r="24903" b="14821"/>
          <a:stretch>
            <a:fillRect/>
          </a:stretch>
        </p:blipFill>
        <p:spPr bwMode="auto">
          <a:xfrm>
            <a:off x="1907176" y="287383"/>
            <a:ext cx="8464732" cy="636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312" t="22857" r="24802" b="14643"/>
          <a:stretch>
            <a:fillRect/>
          </a:stretch>
        </p:blipFill>
        <p:spPr bwMode="auto">
          <a:xfrm>
            <a:off x="1894115" y="156755"/>
            <a:ext cx="8725988" cy="653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412" t="20536" r="24803" b="17143"/>
          <a:stretch>
            <a:fillRect/>
          </a:stretch>
        </p:blipFill>
        <p:spPr bwMode="auto">
          <a:xfrm>
            <a:off x="1920240" y="342437"/>
            <a:ext cx="8699863" cy="651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8</cp:revision>
  <dcterms:created xsi:type="dcterms:W3CDTF">2020-03-19T11:30:27Z</dcterms:created>
  <dcterms:modified xsi:type="dcterms:W3CDTF">2020-03-21T12:54:34Z</dcterms:modified>
</cp:coreProperties>
</file>