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</a:t>
            </a:r>
            <a:r>
              <a:rPr lang="en-GB" dirty="0" smtClean="0"/>
              <a:t>C</a:t>
            </a:r>
            <a:r>
              <a:rPr lang="en-GB" dirty="0" smtClean="0"/>
              <a:t>			</a:t>
            </a:r>
          </a:p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dirty="0" smtClean="0"/>
              <a:t>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</a:t>
            </a:r>
            <a:r>
              <a:rPr lang="en-GB" dirty="0" smtClean="0"/>
              <a:t>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5. </a:t>
            </a:r>
            <a:r>
              <a:rPr lang="en-GB" dirty="0" smtClean="0"/>
              <a:t>B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513" t="16607" r="24903" b="21964"/>
          <a:stretch>
            <a:fillRect/>
          </a:stretch>
        </p:blipFill>
        <p:spPr bwMode="auto">
          <a:xfrm>
            <a:off x="1789610" y="169818"/>
            <a:ext cx="8791303" cy="6517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8392" t="12946" r="25225" b="24554"/>
          <a:stretch>
            <a:fillRect/>
          </a:stretch>
        </p:blipFill>
        <p:spPr bwMode="auto">
          <a:xfrm>
            <a:off x="1933302" y="346364"/>
            <a:ext cx="8595359" cy="651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413" t="16208" r="25003" b="21471"/>
          <a:stretch>
            <a:fillRect/>
          </a:stretch>
        </p:blipFill>
        <p:spPr bwMode="auto">
          <a:xfrm>
            <a:off x="1606733" y="147323"/>
            <a:ext cx="8921931" cy="671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8513" t="13214" r="24802" b="25000"/>
          <a:stretch>
            <a:fillRect/>
          </a:stretch>
        </p:blipFill>
        <p:spPr bwMode="auto">
          <a:xfrm>
            <a:off x="1280159" y="222069"/>
            <a:ext cx="8765178" cy="652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312" t="20357" r="24903" b="18036"/>
          <a:stretch>
            <a:fillRect/>
          </a:stretch>
        </p:blipFill>
        <p:spPr bwMode="auto">
          <a:xfrm>
            <a:off x="1384664" y="209006"/>
            <a:ext cx="8882742" cy="657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13</cp:revision>
  <dcterms:created xsi:type="dcterms:W3CDTF">2020-03-19T11:30:27Z</dcterms:created>
  <dcterms:modified xsi:type="dcterms:W3CDTF">2020-03-24T09:56:12Z</dcterms:modified>
</cp:coreProperties>
</file>