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20" y="185100"/>
            <a:ext cx="8747838" cy="65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32" y="130115"/>
            <a:ext cx="8876063" cy="65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83" y="147007"/>
            <a:ext cx="8806164" cy="65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Week’s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				</a:t>
            </a:r>
          </a:p>
          <a:p>
            <a:pPr marL="0" indent="0">
              <a:buNone/>
            </a:pPr>
            <a:r>
              <a:rPr lang="en-GB" dirty="0" smtClean="0"/>
              <a:t>2.</a:t>
            </a:r>
          </a:p>
          <a:p>
            <a:pPr marL="0" indent="0">
              <a:buNone/>
            </a:pPr>
            <a:r>
              <a:rPr lang="en-GB" dirty="0" smtClean="0"/>
              <a:t>3.</a:t>
            </a:r>
          </a:p>
          <a:p>
            <a:pPr marL="0" indent="0">
              <a:buNone/>
            </a:pPr>
            <a:r>
              <a:rPr lang="en-GB" dirty="0" smtClean="0"/>
              <a:t>4.</a:t>
            </a:r>
          </a:p>
          <a:p>
            <a:pPr marL="0" indent="0">
              <a:buNone/>
            </a:pPr>
            <a:r>
              <a:rPr lang="en-GB" dirty="0" smtClean="0"/>
              <a:t>5.</a:t>
            </a:r>
          </a:p>
          <a:p>
            <a:pPr marL="0" indent="0">
              <a:buNone/>
            </a:pPr>
            <a:r>
              <a:rPr lang="en-GB" dirty="0" smtClean="0"/>
              <a:t>6.</a:t>
            </a:r>
          </a:p>
          <a:p>
            <a:pPr marL="0" indent="0">
              <a:buNone/>
            </a:pPr>
            <a:r>
              <a:rPr lang="en-GB" dirty="0" smtClean="0"/>
              <a:t>7.</a:t>
            </a:r>
          </a:p>
          <a:p>
            <a:pPr marL="0" indent="0">
              <a:buNone/>
            </a:pPr>
            <a:r>
              <a:rPr lang="en-GB" dirty="0" smtClean="0"/>
              <a:t>8.</a:t>
            </a:r>
          </a:p>
          <a:p>
            <a:pPr marL="0" indent="0">
              <a:buNone/>
            </a:pPr>
            <a:r>
              <a:rPr lang="en-GB" dirty="0" smtClean="0"/>
              <a:t>9.</a:t>
            </a:r>
          </a:p>
          <a:p>
            <a:pPr marL="0" indent="0">
              <a:buNone/>
            </a:pPr>
            <a:r>
              <a:rPr lang="en-GB" dirty="0" smtClean="0"/>
              <a:t>10.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78190"/>
            <a:ext cx="8879139" cy="6632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88" y="91333"/>
            <a:ext cx="8828690" cy="66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25" y="120586"/>
            <a:ext cx="8872833" cy="66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57" y="96835"/>
            <a:ext cx="8734096" cy="65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5" y="146899"/>
            <a:ext cx="8873469" cy="65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99856"/>
            <a:ext cx="8911408" cy="6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94" y="161411"/>
            <a:ext cx="8791830" cy="65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108</Words>
  <Application>Microsoft Office PowerPoint</Application>
  <PresentationFormat>Custom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Diagnostic Questions (Maths)</vt:lpstr>
      <vt:lpstr>Answers to Last Week’s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sarah</cp:lastModifiedBy>
  <cp:revision>5</cp:revision>
  <dcterms:created xsi:type="dcterms:W3CDTF">2020-03-19T11:30:27Z</dcterms:created>
  <dcterms:modified xsi:type="dcterms:W3CDTF">2020-03-21T19:24:38Z</dcterms:modified>
</cp:coreProperties>
</file>