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31DFDF-3933-409A-8551-41886F145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967" y="460057"/>
            <a:ext cx="8832533" cy="597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DA4070-ED39-4F1C-8AE9-C322D8EE1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572" y="410235"/>
            <a:ext cx="9737408" cy="60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C15A70-1084-4ACA-91C7-E7C5EA2B9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517" y="377190"/>
            <a:ext cx="8898515" cy="602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Answers to Last Week’s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1.  D				</a:t>
            </a:r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/>
              <a:t>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3. D</a:t>
            </a:r>
          </a:p>
          <a:p>
            <a:pPr marL="0" indent="0">
              <a:buNone/>
            </a:pPr>
            <a:r>
              <a:rPr lang="en-GB" dirty="0"/>
              <a:t>4. B</a:t>
            </a:r>
          </a:p>
          <a:p>
            <a:pPr marL="0" indent="0">
              <a:buNone/>
            </a:pPr>
            <a:r>
              <a:rPr lang="en-GB" dirty="0"/>
              <a:t>5. A</a:t>
            </a:r>
          </a:p>
          <a:p>
            <a:pPr marL="0" indent="0">
              <a:buNone/>
            </a:pPr>
            <a:r>
              <a:rPr lang="en-GB" dirty="0"/>
              <a:t>6. B</a:t>
            </a:r>
          </a:p>
          <a:p>
            <a:pPr marL="0" indent="0">
              <a:buNone/>
            </a:pPr>
            <a:r>
              <a:rPr lang="en-GB" dirty="0"/>
              <a:t>7. C</a:t>
            </a:r>
          </a:p>
          <a:p>
            <a:pPr marL="0" indent="0">
              <a:buNone/>
            </a:pPr>
            <a:r>
              <a:rPr lang="en-GB" dirty="0"/>
              <a:t>8. B</a:t>
            </a:r>
          </a:p>
          <a:p>
            <a:pPr marL="0" indent="0">
              <a:buNone/>
            </a:pPr>
            <a:r>
              <a:rPr lang="en-GB" dirty="0"/>
              <a:t>9. A</a:t>
            </a:r>
          </a:p>
          <a:p>
            <a:pPr marL="0" indent="0">
              <a:buNone/>
            </a:pPr>
            <a:r>
              <a:rPr lang="en-GB" dirty="0"/>
              <a:t>10. B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3AF8DA-2E45-4CC4-B182-AE113E297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644" y="390525"/>
            <a:ext cx="9115425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C62E7E-5191-41A3-ADB2-8BA4F381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80" y="455295"/>
            <a:ext cx="8641080" cy="58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F0B23C-D18E-4E0B-9019-9AD70A648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80" y="429577"/>
            <a:ext cx="8961120" cy="590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1A32E-42A3-4278-8659-AEE10D987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2" r="5612" b="2"/>
          <a:stretch/>
        </p:blipFill>
        <p:spPr>
          <a:xfrm>
            <a:off x="1897380" y="281221"/>
            <a:ext cx="8869680" cy="607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9F76E2-58EB-4849-A97C-BB53F2020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927" y="341569"/>
            <a:ext cx="9175433" cy="61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13D818-FB46-4ACA-87E7-810048A64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107" y="325496"/>
            <a:ext cx="9038273" cy="620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847350-15E9-4577-8EAD-6BD18ED73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807" y="545782"/>
            <a:ext cx="8946833" cy="577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140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Sam Hall</cp:lastModifiedBy>
  <cp:revision>16</cp:revision>
  <dcterms:created xsi:type="dcterms:W3CDTF">2020-03-19T11:30:27Z</dcterms:created>
  <dcterms:modified xsi:type="dcterms:W3CDTF">2020-03-19T20:54:03Z</dcterms:modified>
</cp:coreProperties>
</file>