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mp" ContentType="image/p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42" d="100"/>
          <a:sy n="42" d="100"/>
        </p:scale>
        <p:origin x="114" y="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1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47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17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11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51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69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67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22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06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1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28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m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3999" y="1425061"/>
            <a:ext cx="9144000" cy="901929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Diagnostic Questions (Maths)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2303" y="2617075"/>
            <a:ext cx="11067393" cy="364498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On the following slides you will find a total of 10 Maths questions to have a go at.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Each question has 4 multiple choice answers to choose from; one of them is the correct answer.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Work out which answer you think is correct and write it down in your exercise book.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The correct answers will be given to you in next week’s Diagnostic Questions PowerPoint so you can mark your work.</a:t>
            </a: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5" y="191368"/>
            <a:ext cx="1839757" cy="183975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342" y="286717"/>
            <a:ext cx="5094380" cy="105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67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8.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612627F-1F65-4794-BC53-CB26145047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376" y="244791"/>
            <a:ext cx="9133523" cy="6252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741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9.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0BFB28D-487D-451E-A780-D3FB7CA258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3112" y="360044"/>
            <a:ext cx="9234153" cy="6132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027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0" y="78190"/>
            <a:ext cx="14945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10.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26ADC79-FC9E-4B24-9AD5-F833727A08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8531" y="332949"/>
            <a:ext cx="9119235" cy="5930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33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b="1" dirty="0"/>
              <a:t>Answers to Last Week’s Questions</a:t>
            </a:r>
            <a:endParaRPr lang="en-GB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79780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1. C			</a:t>
            </a:r>
          </a:p>
          <a:p>
            <a:pPr marL="0" indent="0">
              <a:buNone/>
            </a:pPr>
            <a:r>
              <a:rPr lang="en-GB" sz="2000" dirty="0"/>
              <a:t>2. B</a:t>
            </a:r>
          </a:p>
          <a:p>
            <a:pPr marL="0" indent="0">
              <a:buNone/>
            </a:pPr>
            <a:r>
              <a:rPr lang="en-GB" sz="2000" dirty="0"/>
              <a:t>3. C</a:t>
            </a:r>
          </a:p>
          <a:p>
            <a:pPr marL="0" indent="0">
              <a:buNone/>
            </a:pPr>
            <a:r>
              <a:rPr lang="en-GB" sz="2000" dirty="0"/>
              <a:t>4. D</a:t>
            </a:r>
          </a:p>
          <a:p>
            <a:pPr marL="0" indent="0">
              <a:buNone/>
            </a:pPr>
            <a:r>
              <a:rPr lang="en-GB" sz="2000" dirty="0"/>
              <a:t>5. D</a:t>
            </a:r>
          </a:p>
          <a:p>
            <a:pPr marL="0" indent="0">
              <a:buNone/>
            </a:pPr>
            <a:r>
              <a:rPr lang="en-GB" sz="2000" dirty="0"/>
              <a:t>6. C</a:t>
            </a:r>
          </a:p>
          <a:p>
            <a:pPr marL="0" indent="0">
              <a:buNone/>
            </a:pPr>
            <a:r>
              <a:rPr lang="en-GB" sz="2000" dirty="0"/>
              <a:t>7. C</a:t>
            </a:r>
          </a:p>
          <a:p>
            <a:pPr marL="0" indent="0">
              <a:buNone/>
            </a:pPr>
            <a:r>
              <a:rPr lang="en-GB" sz="2000" dirty="0"/>
              <a:t>8. B</a:t>
            </a:r>
          </a:p>
          <a:p>
            <a:pPr marL="0" indent="0">
              <a:buNone/>
            </a:pPr>
            <a:r>
              <a:rPr lang="en-GB" sz="2000" dirty="0"/>
              <a:t>9. C</a:t>
            </a:r>
          </a:p>
          <a:p>
            <a:pPr marL="0" indent="0">
              <a:buNone/>
            </a:pPr>
            <a:r>
              <a:rPr lang="en-GB" sz="2000" dirty="0"/>
              <a:t>10. B</a:t>
            </a:r>
          </a:p>
        </p:txBody>
      </p:sp>
    </p:spTree>
    <p:extLst>
      <p:ext uri="{BB962C8B-B14F-4D97-AF65-F5344CB8AC3E}">
        <p14:creationId xmlns:p14="http://schemas.microsoft.com/office/powerpoint/2010/main" val="1166128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1.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902976B-C23E-4323-AF60-40A41D30F3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3592" y="359092"/>
            <a:ext cx="9196388" cy="5975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820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2.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E39591C-50D0-4BB9-B43A-FF14037B82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7887" y="545782"/>
            <a:ext cx="9028215" cy="5992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152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3.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C2805EC-495A-4422-BA38-8586DAAA95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8354" y="390524"/>
            <a:ext cx="9008745" cy="5911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23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4.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8C88522-84D9-4DE2-A557-9479181279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7847" y="377189"/>
            <a:ext cx="9213533" cy="6201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738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5.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BD9336F-4494-4A15-8B37-F13478D36C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3560" y="383039"/>
            <a:ext cx="8564880" cy="6091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345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6.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93D9FB-70B1-4ACE-9FD8-BE7E321EE7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1172" y="465296"/>
            <a:ext cx="9250591" cy="5927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201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7.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A60D88E-EA20-4E98-A1CE-E2A4811060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0214" y="444817"/>
            <a:ext cx="9389745" cy="6124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270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139</Words>
  <Application>Microsoft Office PowerPoint</Application>
  <PresentationFormat>Widescreen</PresentationFormat>
  <Paragraphs>26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Diagnostic Questions (Maths)</vt:lpstr>
      <vt:lpstr>Answers to Last Week’s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Questions (Maths)</dc:title>
  <dc:creator>Sam Hall</dc:creator>
  <cp:lastModifiedBy>Sam Hall</cp:lastModifiedBy>
  <cp:revision>6</cp:revision>
  <dcterms:created xsi:type="dcterms:W3CDTF">2020-03-19T20:43:26Z</dcterms:created>
  <dcterms:modified xsi:type="dcterms:W3CDTF">2020-03-19T21:25:25Z</dcterms:modified>
</cp:coreProperties>
</file>