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>
        <p:scale>
          <a:sx n="40" d="100"/>
          <a:sy n="40" d="100"/>
        </p:scale>
        <p:origin x="150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Diagnostic Questions (Maths)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The correct answers will be given to you in next week’s Diagnostic Questions PowerPoint so you can mark your work.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8.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7B734A-2D83-413B-9C6E-CAA9F48F4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768" y="342850"/>
            <a:ext cx="8918158" cy="609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D7100BE-799E-43A4-BDC7-BB49E8132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7280" y="404742"/>
            <a:ext cx="8673015" cy="604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10.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8B52DF-3079-4121-875F-D74315A81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6516" y="351074"/>
            <a:ext cx="8966284" cy="610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/>
              <a:t>Answers to Last Week’s Questions</a:t>
            </a:r>
            <a:endParaRPr lang="en-GB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1. D			</a:t>
            </a:r>
          </a:p>
          <a:p>
            <a:pPr marL="0" indent="0">
              <a:buNone/>
            </a:pPr>
            <a:r>
              <a:rPr lang="en-GB" sz="2000" dirty="0"/>
              <a:t>2. B</a:t>
            </a:r>
          </a:p>
          <a:p>
            <a:pPr marL="0" indent="0">
              <a:buNone/>
            </a:pPr>
            <a:r>
              <a:rPr lang="en-GB" sz="2000" dirty="0"/>
              <a:t>3. D</a:t>
            </a:r>
          </a:p>
          <a:p>
            <a:pPr marL="0" indent="0">
              <a:buNone/>
            </a:pPr>
            <a:r>
              <a:rPr lang="en-GB" sz="2000" dirty="0"/>
              <a:t>4. B</a:t>
            </a:r>
          </a:p>
          <a:p>
            <a:pPr marL="0" indent="0">
              <a:buNone/>
            </a:pPr>
            <a:r>
              <a:rPr lang="en-GB" sz="2000" dirty="0"/>
              <a:t>5. A</a:t>
            </a:r>
          </a:p>
          <a:p>
            <a:pPr marL="0" indent="0">
              <a:buNone/>
            </a:pPr>
            <a:r>
              <a:rPr lang="en-GB" sz="2000" dirty="0"/>
              <a:t>6. C</a:t>
            </a:r>
          </a:p>
          <a:p>
            <a:pPr marL="0" indent="0">
              <a:buNone/>
            </a:pPr>
            <a:r>
              <a:rPr lang="en-GB" sz="2000" dirty="0"/>
              <a:t>7. A</a:t>
            </a:r>
          </a:p>
          <a:p>
            <a:pPr marL="0" indent="0">
              <a:buNone/>
            </a:pPr>
            <a:r>
              <a:rPr lang="en-GB" sz="2000" dirty="0"/>
              <a:t>8. B</a:t>
            </a:r>
          </a:p>
          <a:p>
            <a:pPr marL="0" indent="0">
              <a:buNone/>
            </a:pPr>
            <a:r>
              <a:rPr lang="en-GB" sz="2000" dirty="0"/>
              <a:t>9. A</a:t>
            </a:r>
          </a:p>
          <a:p>
            <a:pPr marL="0" indent="0">
              <a:buNone/>
            </a:pPr>
            <a:r>
              <a:rPr lang="en-GB" sz="2000" dirty="0"/>
              <a:t>10. D</a:t>
            </a:r>
          </a:p>
        </p:txBody>
      </p:sp>
    </p:spTree>
    <p:extLst>
      <p:ext uri="{BB962C8B-B14F-4D97-AF65-F5344CB8AC3E}">
        <p14:creationId xmlns:p14="http://schemas.microsoft.com/office/powerpoint/2010/main" val="116612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1.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71A262-A141-4A84-B2A7-19689D152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4327" y="294757"/>
            <a:ext cx="9230978" cy="623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9B373F-4CEC-439E-BCCC-DCFA18007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382" y="231386"/>
            <a:ext cx="9043236" cy="613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3.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5AE819A-970D-4B40-977D-3E2E4DBADD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296" y="327859"/>
            <a:ext cx="8590799" cy="589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A4145B-1A9F-4956-B49E-6AF599D05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566" y="265446"/>
            <a:ext cx="8845717" cy="608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5.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CAB534-E389-4A64-BBED-B12B08CEF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214" y="491289"/>
            <a:ext cx="8576260" cy="5796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38E47E-B9D5-4CEB-BE89-3A7CA828E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238" y="377201"/>
            <a:ext cx="9057524" cy="610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7.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BAB6E8-8420-4E2A-AFD6-7C9534E0B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723" y="332623"/>
            <a:ext cx="8812130" cy="601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139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Answers to Last Week’s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Sam Hall</dc:creator>
  <cp:lastModifiedBy>Sam Hall</cp:lastModifiedBy>
  <cp:revision>11</cp:revision>
  <dcterms:created xsi:type="dcterms:W3CDTF">2020-03-19T20:43:26Z</dcterms:created>
  <dcterms:modified xsi:type="dcterms:W3CDTF">2020-03-19T22:04:11Z</dcterms:modified>
</cp:coreProperties>
</file>