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1ED5DF-7475-4CB3-B320-D7CC634D5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34" y="397008"/>
            <a:ext cx="8566786" cy="568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E1BAD3-8BA2-4AC3-B399-2D0EF8B2C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492" y="494347"/>
            <a:ext cx="8891588" cy="584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5ED40C-7831-4194-A264-08D472BBC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154" y="488449"/>
            <a:ext cx="8361045" cy="52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D			</a:t>
            </a:r>
          </a:p>
          <a:p>
            <a:pPr marL="0" indent="0">
              <a:buNone/>
            </a:pPr>
            <a:r>
              <a:rPr lang="en-GB" sz="2000" dirty="0"/>
              <a:t>2. C</a:t>
            </a:r>
          </a:p>
          <a:p>
            <a:pPr marL="0" indent="0">
              <a:buNone/>
            </a:pPr>
            <a:r>
              <a:rPr lang="en-GB" sz="2000" dirty="0"/>
              <a:t>3. C</a:t>
            </a:r>
          </a:p>
          <a:p>
            <a:pPr marL="0" indent="0">
              <a:buNone/>
            </a:pPr>
            <a:r>
              <a:rPr lang="en-GB" sz="2000" dirty="0"/>
              <a:t>4. A</a:t>
            </a:r>
          </a:p>
          <a:p>
            <a:pPr marL="0" indent="0">
              <a:buNone/>
            </a:pPr>
            <a:r>
              <a:rPr lang="en-GB" sz="2000" dirty="0"/>
              <a:t>5. B</a:t>
            </a:r>
          </a:p>
          <a:p>
            <a:pPr marL="0" indent="0">
              <a:buNone/>
            </a:pPr>
            <a:r>
              <a:rPr lang="en-GB" sz="2000" dirty="0"/>
              <a:t>6. C</a:t>
            </a:r>
          </a:p>
          <a:p>
            <a:pPr marL="0" indent="0">
              <a:buNone/>
            </a:pPr>
            <a:r>
              <a:rPr lang="en-GB" sz="2000" dirty="0"/>
              <a:t>7. D</a:t>
            </a:r>
          </a:p>
          <a:p>
            <a:pPr marL="0" indent="0">
              <a:buNone/>
            </a:pPr>
            <a:r>
              <a:rPr lang="en-GB" sz="2000" dirty="0"/>
              <a:t>8. B</a:t>
            </a:r>
          </a:p>
          <a:p>
            <a:pPr marL="0" indent="0">
              <a:buNone/>
            </a:pPr>
            <a:r>
              <a:rPr lang="en-GB" sz="2000" dirty="0"/>
              <a:t>9. D</a:t>
            </a:r>
          </a:p>
          <a:p>
            <a:pPr marL="0" indent="0">
              <a:buNone/>
            </a:pPr>
            <a:r>
              <a:rPr lang="en-GB" sz="2000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833D46-16CA-4E2B-8E5A-8261A5908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262" y="382281"/>
            <a:ext cx="7760018" cy="609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5CD60D-D8A5-42FE-936F-EA4744248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4" y="342615"/>
            <a:ext cx="8452485" cy="617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24599C-4A19-4C13-BCAE-B09261B25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157" y="466725"/>
            <a:ext cx="9156383" cy="563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B684E7-D2DE-43DC-88A3-57116FC92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337" y="346709"/>
            <a:ext cx="8584883" cy="577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A52450-2FD8-427E-B357-D14D74C85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072" y="534352"/>
            <a:ext cx="8685848" cy="580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4DDE07-1B1A-4B90-AB5C-174611183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932" y="565075"/>
            <a:ext cx="8617268" cy="57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2C97B9-4FAF-4E54-AA94-9FD792DC4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297" y="663892"/>
            <a:ext cx="9096933" cy="553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Sam Hall</cp:lastModifiedBy>
  <cp:revision>16</cp:revision>
  <dcterms:created xsi:type="dcterms:W3CDTF">2020-03-19T20:43:26Z</dcterms:created>
  <dcterms:modified xsi:type="dcterms:W3CDTF">2020-03-20T11:35:40Z</dcterms:modified>
</cp:coreProperties>
</file>