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6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8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5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9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CB97-C8C7-4FAA-8E09-309FA2A991C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6098-D3CF-4028-8134-246A2F082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Diagnostic Questions (Maths)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The correct answers will be given to you in next week’s Diagnostic Questions PowerPoint so you can mark your work.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5B542-6710-4109-97AA-8D517F7C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30" y="948670"/>
            <a:ext cx="9071339" cy="57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C3473-F9FB-4A63-A165-CD6A8C427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60" y="1093430"/>
            <a:ext cx="8823479" cy="55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7E06C-243B-4B33-A346-6028D4DD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16" y="1056537"/>
            <a:ext cx="8966768" cy="56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329" y="240953"/>
            <a:ext cx="1013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ANSWERS FROM WEEK 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412" y="1240015"/>
            <a:ext cx="391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1. A</a:t>
            </a:r>
          </a:p>
          <a:p>
            <a:r>
              <a:rPr lang="en-GB" sz="3200" dirty="0"/>
              <a:t>  2. C</a:t>
            </a:r>
          </a:p>
          <a:p>
            <a:r>
              <a:rPr lang="en-GB" sz="3200" dirty="0"/>
              <a:t>  3. B</a:t>
            </a:r>
          </a:p>
          <a:p>
            <a:r>
              <a:rPr lang="en-GB" sz="3200" dirty="0"/>
              <a:t>  4. B</a:t>
            </a:r>
          </a:p>
          <a:p>
            <a:r>
              <a:rPr lang="en-GB" sz="3200" dirty="0"/>
              <a:t>  5. D</a:t>
            </a:r>
          </a:p>
          <a:p>
            <a:r>
              <a:rPr lang="en-GB" sz="3200" dirty="0"/>
              <a:t>  6. C</a:t>
            </a:r>
          </a:p>
          <a:p>
            <a:r>
              <a:rPr lang="en-GB" sz="3200" dirty="0"/>
              <a:t>  7. C</a:t>
            </a:r>
          </a:p>
          <a:p>
            <a:r>
              <a:rPr lang="en-GB" sz="3200" dirty="0"/>
              <a:t>  8. B </a:t>
            </a:r>
          </a:p>
          <a:p>
            <a:r>
              <a:rPr lang="en-GB" sz="3200" dirty="0"/>
              <a:t>  9. C</a:t>
            </a:r>
          </a:p>
          <a:p>
            <a:r>
              <a:rPr lang="en-GB" sz="3200" dirty="0"/>
              <a:t>10. B</a:t>
            </a:r>
          </a:p>
        </p:txBody>
      </p:sp>
    </p:spTree>
    <p:extLst>
      <p:ext uri="{BB962C8B-B14F-4D97-AF65-F5344CB8AC3E}">
        <p14:creationId xmlns:p14="http://schemas.microsoft.com/office/powerpoint/2010/main" val="169222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63" y="746449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561" y="161673"/>
            <a:ext cx="1158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WEEK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87487-A704-43D7-BA05-9C583818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05" y="1331224"/>
            <a:ext cx="8488789" cy="54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4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3DCE3-DA07-45BE-B700-05CB2AC54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57" y="1089497"/>
            <a:ext cx="8875885" cy="55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878" y="345233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CE933-12BA-444B-B971-4DAEE5BE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64" y="930008"/>
            <a:ext cx="9235472" cy="58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124BD-0BE0-4B34-A045-34F9C2D3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19" y="948670"/>
            <a:ext cx="9026562" cy="57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D5D6A-8D5A-4BE3-BB29-F674E30EC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83" y="948670"/>
            <a:ext cx="8925233" cy="56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EEEE1-B257-4356-82B3-032C17E9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74" y="948670"/>
            <a:ext cx="8933651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363895"/>
            <a:ext cx="45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F0DCF-3645-424E-8805-979A89D0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69" y="948670"/>
            <a:ext cx="9001262" cy="56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146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Meera Bagha</dc:creator>
  <cp:lastModifiedBy>Monika Kumari</cp:lastModifiedBy>
  <cp:revision>16</cp:revision>
  <dcterms:created xsi:type="dcterms:W3CDTF">2020-03-20T15:06:57Z</dcterms:created>
  <dcterms:modified xsi:type="dcterms:W3CDTF">2020-06-15T08:03:11Z</dcterms:modified>
</cp:coreProperties>
</file>