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48" y="927897"/>
            <a:ext cx="9234004" cy="535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14" y="626996"/>
            <a:ext cx="10093594" cy="579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837" y="843759"/>
            <a:ext cx="9219716" cy="521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756" y="739909"/>
            <a:ext cx="9162566" cy="525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380" y="833469"/>
            <a:ext cx="8933966" cy="566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202" y="813660"/>
            <a:ext cx="8883075" cy="533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584" y="872307"/>
            <a:ext cx="9038741" cy="536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101" y="664320"/>
            <a:ext cx="8813208" cy="521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11" y="605310"/>
            <a:ext cx="9114779" cy="578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383781"/>
            <a:ext cx="9676394" cy="621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12</cp:revision>
  <dcterms:created xsi:type="dcterms:W3CDTF">2020-03-19T11:30:27Z</dcterms:created>
  <dcterms:modified xsi:type="dcterms:W3CDTF">2020-03-20T14:46:22Z</dcterms:modified>
</cp:coreProperties>
</file>