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9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3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7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5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6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AC76-807E-4C41-8AF3-C7951E10081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C1E5-F8BC-4587-9E88-8F5819F01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7" y="80963"/>
            <a:ext cx="11599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5" y="138023"/>
            <a:ext cx="11767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Ranjit Najran</dc:creator>
  <cp:lastModifiedBy>Ranjit Najran</cp:lastModifiedBy>
  <cp:revision>3</cp:revision>
  <dcterms:created xsi:type="dcterms:W3CDTF">2020-06-12T11:58:04Z</dcterms:created>
  <dcterms:modified xsi:type="dcterms:W3CDTF">2020-06-18T13:47:37Z</dcterms:modified>
</cp:coreProperties>
</file>