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6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6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4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CB97-C8C7-4FAA-8E09-309FA2A991C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1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F4F55F-5CD9-4BFB-8764-EE124E00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057" y="1019174"/>
            <a:ext cx="9412226" cy="555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8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26CE6A-BE1D-4AE7-BE34-DCA144E88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927" y="1027359"/>
            <a:ext cx="8970146" cy="522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8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306D16-0B25-4FD3-A9AC-993FF4F01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664" y="948670"/>
            <a:ext cx="8461715" cy="538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0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329" y="240953"/>
            <a:ext cx="1013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ANSWERS FROM WEEK 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6412" y="1240015"/>
            <a:ext cx="391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 1. B</a:t>
            </a:r>
          </a:p>
          <a:p>
            <a:r>
              <a:rPr lang="en-GB" sz="3200" dirty="0"/>
              <a:t>  2. C</a:t>
            </a:r>
          </a:p>
          <a:p>
            <a:r>
              <a:rPr lang="en-GB" sz="3200" dirty="0"/>
              <a:t>  3. B</a:t>
            </a:r>
          </a:p>
          <a:p>
            <a:r>
              <a:rPr lang="en-GB" sz="3200" dirty="0"/>
              <a:t>  4. D</a:t>
            </a:r>
          </a:p>
          <a:p>
            <a:r>
              <a:rPr lang="en-GB" sz="3200" dirty="0"/>
              <a:t>  5. D</a:t>
            </a:r>
          </a:p>
          <a:p>
            <a:r>
              <a:rPr lang="en-GB" sz="3200" dirty="0"/>
              <a:t>  6. A</a:t>
            </a:r>
          </a:p>
          <a:p>
            <a:r>
              <a:rPr lang="en-GB" sz="3200" dirty="0"/>
              <a:t>  7. D</a:t>
            </a:r>
          </a:p>
          <a:p>
            <a:r>
              <a:rPr lang="en-GB" sz="3200" dirty="0"/>
              <a:t>  8. B</a:t>
            </a:r>
          </a:p>
          <a:p>
            <a:r>
              <a:rPr lang="en-GB" sz="3200" dirty="0"/>
              <a:t>  9. A</a:t>
            </a:r>
          </a:p>
          <a:p>
            <a:r>
              <a:rPr lang="en-GB" sz="3200" dirty="0"/>
              <a:t>10. C</a:t>
            </a:r>
          </a:p>
        </p:txBody>
      </p:sp>
    </p:spTree>
    <p:extLst>
      <p:ext uri="{BB962C8B-B14F-4D97-AF65-F5344CB8AC3E}">
        <p14:creationId xmlns:p14="http://schemas.microsoft.com/office/powerpoint/2010/main" val="169222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561" y="161673"/>
            <a:ext cx="11583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WEEK 9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CF0901-D8C9-4961-8F11-5D7C040E3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92" y="1255543"/>
            <a:ext cx="8898847" cy="520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4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64529D3-7BA1-48A8-9EC9-2FAD3684A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185" y="1163313"/>
            <a:ext cx="8797401" cy="534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3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D9BFAE-7021-4A64-BF43-85AD945DD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904" y="930008"/>
            <a:ext cx="8344965" cy="547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0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11CF6D-C559-4A4C-87E1-4EFA034A6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965" y="948670"/>
            <a:ext cx="8397212" cy="563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3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8C546D-2096-4BFD-8B48-F1B6D0769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996" y="1030780"/>
            <a:ext cx="8914245" cy="530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9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7B31C9-F63F-40E6-BF9B-3B7DA9D37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489" y="948670"/>
            <a:ext cx="8621097" cy="536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8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EF7D9A-E4D0-42CF-953F-41054EB71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253" y="948670"/>
            <a:ext cx="9321929" cy="557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7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146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Meera Bagha</dc:creator>
  <cp:lastModifiedBy>Meera Bagha</cp:lastModifiedBy>
  <cp:revision>14</cp:revision>
  <dcterms:created xsi:type="dcterms:W3CDTF">2020-03-20T15:06:57Z</dcterms:created>
  <dcterms:modified xsi:type="dcterms:W3CDTF">2020-06-01T11:14:18Z</dcterms:modified>
</cp:coreProperties>
</file>