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9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4" y="1117600"/>
            <a:ext cx="9655176" cy="538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4" y="1057275"/>
            <a:ext cx="10112376" cy="521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948670"/>
            <a:ext cx="8950325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ANSWERS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15326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WEEK 2 – 03/04/2020 – Recall Multiplication facts up to 12x12 </a:t>
            </a:r>
          </a:p>
          <a:p>
            <a:r>
              <a:rPr lang="en-GB" sz="3200" b="1" u="sng" dirty="0" smtClean="0"/>
              <a:t> </a:t>
            </a:r>
            <a:endParaRPr lang="en-GB" sz="32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80267" y="1331224"/>
            <a:ext cx="391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 </a:t>
            </a:r>
            <a:r>
              <a:rPr lang="en-GB" sz="3200" dirty="0" smtClean="0"/>
              <a:t> 1. D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2. B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3. C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4. C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5. D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6. D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7. B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8. D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 9. A</a:t>
            </a:r>
            <a:endParaRPr lang="en-GB" sz="3200" dirty="0" smtClean="0"/>
          </a:p>
          <a:p>
            <a:r>
              <a:rPr lang="en-GB" sz="3200" dirty="0" smtClean="0"/>
              <a:t>10</a:t>
            </a:r>
            <a:r>
              <a:rPr lang="en-GB" sz="3200" dirty="0" smtClean="0"/>
              <a:t>. B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222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0" y="161673"/>
            <a:ext cx="10935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</a:t>
            </a:r>
            <a:r>
              <a:rPr lang="en-GB" sz="3200" b="1" u="sng" dirty="0" smtClean="0"/>
              <a:t>3 – 10/04/2020 – Use place value to multiply mentally</a:t>
            </a:r>
            <a:endParaRPr lang="en-GB" sz="32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1331223"/>
            <a:ext cx="9734550" cy="497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555749"/>
            <a:ext cx="86995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930008"/>
            <a:ext cx="9232900" cy="556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948670"/>
            <a:ext cx="9271000" cy="535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48670"/>
            <a:ext cx="9423400" cy="530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948670"/>
            <a:ext cx="9869487" cy="558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948670"/>
            <a:ext cx="9536112" cy="547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164</Words>
  <Application>Microsoft Office PowerPoint</Application>
  <PresentationFormat>Custom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meera</cp:lastModifiedBy>
  <cp:revision>10</cp:revision>
  <dcterms:created xsi:type="dcterms:W3CDTF">2020-03-20T15:06:57Z</dcterms:created>
  <dcterms:modified xsi:type="dcterms:W3CDTF">2020-03-23T14:35:20Z</dcterms:modified>
</cp:coreProperties>
</file>