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Diagnostic Questions (Maths)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 correct answers will be given to you in next week’s Diagnostic Questions PowerPoint so you can mark your work.</a:t>
            </a:r>
            <a:endParaRPr lang="en-GB" sz="2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8.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18" y="150962"/>
            <a:ext cx="8770189" cy="657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96" y="150962"/>
            <a:ext cx="8666672" cy="65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10.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31" y="183309"/>
            <a:ext cx="8612038" cy="645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Answers to Last </a:t>
            </a:r>
            <a:r>
              <a:rPr lang="en-GB" b="1" smtClean="0"/>
              <a:t>Week’s Questions</a:t>
            </a:r>
            <a:br>
              <a:rPr lang="en-GB" b="1" smtClean="0"/>
            </a:br>
            <a:r>
              <a:rPr lang="en-GB" b="1" smtClean="0"/>
              <a:t>(w/b:- 27.04.20)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02" y="1825625"/>
            <a:ext cx="99285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1.   </a:t>
            </a:r>
            <a:r>
              <a:rPr lang="en-GB" dirty="0"/>
              <a:t>C</a:t>
            </a:r>
            <a:r>
              <a:rPr lang="en-GB" dirty="0" smtClean="0"/>
              <a:t>				</a:t>
            </a:r>
          </a:p>
          <a:p>
            <a:pPr marL="0" indent="0">
              <a:buNone/>
            </a:pPr>
            <a:r>
              <a:rPr lang="en-GB" dirty="0" smtClean="0"/>
              <a:t>2.   </a:t>
            </a:r>
            <a:r>
              <a:rPr lang="en-GB" dirty="0"/>
              <a:t>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   </a:t>
            </a:r>
            <a:r>
              <a:rPr lang="en-GB" dirty="0"/>
              <a:t>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4.   </a:t>
            </a:r>
            <a:r>
              <a:rPr lang="en-GB" dirty="0"/>
              <a:t>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   </a:t>
            </a:r>
            <a:r>
              <a:rPr lang="en-GB" dirty="0"/>
              <a:t>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6.   D</a:t>
            </a:r>
          </a:p>
          <a:p>
            <a:pPr marL="0" indent="0">
              <a:buNone/>
            </a:pPr>
            <a:r>
              <a:rPr lang="en-GB" dirty="0" smtClean="0"/>
              <a:t>7.   </a:t>
            </a:r>
            <a:r>
              <a:rPr lang="en-GB" dirty="0"/>
              <a:t>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8.   A</a:t>
            </a:r>
          </a:p>
          <a:p>
            <a:pPr marL="0" indent="0">
              <a:buNone/>
            </a:pPr>
            <a:r>
              <a:rPr lang="en-GB" dirty="0" smtClean="0"/>
              <a:t>9.   D</a:t>
            </a:r>
          </a:p>
          <a:p>
            <a:pPr marL="0" indent="0">
              <a:buNone/>
            </a:pPr>
            <a:r>
              <a:rPr lang="en-GB" dirty="0" smtClean="0"/>
              <a:t>10. </a:t>
            </a:r>
            <a:r>
              <a:rPr lang="en-GB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661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1.</a:t>
            </a:r>
            <a:endParaRPr lang="en-GB" sz="80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579" t="22218" r="27277" b="22947"/>
          <a:stretch/>
        </p:blipFill>
        <p:spPr bwMode="auto">
          <a:xfrm>
            <a:off x="1376488" y="264424"/>
            <a:ext cx="8647406" cy="6472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711" t="21981" r="27941" b="22947"/>
          <a:stretch/>
        </p:blipFill>
        <p:spPr bwMode="auto">
          <a:xfrm>
            <a:off x="1263194" y="180344"/>
            <a:ext cx="8510533" cy="6548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3.</a:t>
            </a:r>
            <a:endParaRPr lang="en-GB" sz="80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977" t="21982" r="27676" b="23419"/>
          <a:stretch/>
        </p:blipFill>
        <p:spPr bwMode="auto">
          <a:xfrm>
            <a:off x="1320488" y="166884"/>
            <a:ext cx="8297965" cy="6449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64" y="258791"/>
            <a:ext cx="8718431" cy="65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5.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53" y="351524"/>
            <a:ext cx="8525774" cy="63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31" y="282513"/>
            <a:ext cx="8502771" cy="63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7.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19" y="254478"/>
            <a:ext cx="8632167" cy="64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109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Answers to Last Week’s Questions (w/b:- 27.04.20)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A Matthews</dc:creator>
  <cp:lastModifiedBy>Roberto Panichi</cp:lastModifiedBy>
  <cp:revision>21</cp:revision>
  <dcterms:created xsi:type="dcterms:W3CDTF">2020-03-19T11:30:27Z</dcterms:created>
  <dcterms:modified xsi:type="dcterms:W3CDTF">2020-04-28T10:29:29Z</dcterms:modified>
</cp:coreProperties>
</file>