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E714F-21ED-40A4-9D94-E2A6CD8B15C4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4F19D-980C-405E-BABB-A1D5AE3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4F19D-980C-405E-BABB-A1D5AE38415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3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4F19D-980C-405E-BABB-A1D5AE38415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0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0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2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7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0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47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7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5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2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0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E639-81D6-40DC-8943-071A3D54C5BF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DA39-192A-4900-ABB6-EFCE54ECC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643" y="36450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 the next few slides, you will be asked to complete questions based on a number.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Complete these in your Yellow books.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71600" y="332656"/>
            <a:ext cx="7277366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 CHALLENGE –</a:t>
            </a:r>
            <a:b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19/05/2020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54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12908" y="1439594"/>
            <a:ext cx="5760641" cy="32135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47139" y="1772816"/>
            <a:ext cx="234230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</a:t>
            </a:r>
            <a:endParaRPr lang="en-GB" sz="1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332656"/>
            <a:ext cx="7925438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This week your number is: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4856" y="4797152"/>
            <a:ext cx="7996158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Tip: When working out the answers, think about the methods (column method, </a:t>
            </a:r>
            <a:r>
              <a:rPr lang="en-GB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partioning</a:t>
            </a:r>
            <a:r>
              <a:rPr lang="en-GB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, part whole model </a:t>
            </a:r>
            <a:r>
              <a:rPr lang="en-GB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etc</a:t>
            </a:r>
            <a:r>
              <a:rPr lang="en-GB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) we learnt in the Autumn Term. Use your prior knowledge to help you.</a:t>
            </a:r>
          </a:p>
          <a:p>
            <a:pPr algn="ctr"/>
            <a:endParaRPr lang="en-GB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27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sz="3600" dirty="0" smtClean="0"/>
              <a:t>Multiply this number by 2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Multiply this number by 3</a:t>
            </a:r>
            <a:endParaRPr lang="en-GB" sz="3600" dirty="0"/>
          </a:p>
          <a:p>
            <a:pPr marL="514350" indent="-514350">
              <a:buAutoNum type="arabicParenR"/>
            </a:pPr>
            <a:r>
              <a:rPr lang="en-GB" sz="3600" dirty="0" smtClean="0"/>
              <a:t>Multiply this number by 4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Multiply this number by 6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Multiply this number by 8</a:t>
            </a:r>
          </a:p>
          <a:p>
            <a:pPr marL="514350" indent="-514350">
              <a:buAutoNum type="arabicParenR"/>
            </a:pPr>
            <a:r>
              <a:rPr lang="en-GB" dirty="0" smtClean="0"/>
              <a:t>Multiply this number by 10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827584" y="355587"/>
            <a:ext cx="7925438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MULTIPLCATION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57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3600" dirty="0" smtClean="0"/>
              <a:t>Double this number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Add 5 to this number </a:t>
            </a:r>
          </a:p>
          <a:p>
            <a:pPr marL="514350" indent="-514350">
              <a:buAutoNum type="arabicParenR"/>
            </a:pPr>
            <a:r>
              <a:rPr lang="en-GB" sz="3600" dirty="0" smtClean="0"/>
              <a:t>Add 10 to this number 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4</a:t>
            </a:r>
            <a:r>
              <a:rPr lang="en-GB" sz="3600" dirty="0" smtClean="0"/>
              <a:t>) Add 50 to this number</a:t>
            </a:r>
          </a:p>
          <a:p>
            <a:pPr marL="0" indent="0">
              <a:buNone/>
            </a:pPr>
            <a:r>
              <a:rPr lang="en-GB" sz="3600" dirty="0"/>
              <a:t>5</a:t>
            </a:r>
            <a:r>
              <a:rPr lang="en-GB" sz="3600" dirty="0" smtClean="0"/>
              <a:t>) Add 67 to this number</a:t>
            </a:r>
          </a:p>
          <a:p>
            <a:pPr marL="0" indent="0">
              <a:buNone/>
            </a:pPr>
            <a:r>
              <a:rPr lang="en-GB" sz="3600" dirty="0"/>
              <a:t>6</a:t>
            </a:r>
            <a:r>
              <a:rPr lang="en-GB" sz="3600" dirty="0" smtClean="0"/>
              <a:t>) Add 100 to this number 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815217" y="476672"/>
            <a:ext cx="7925438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ADDITTION</a:t>
            </a:r>
            <a:endParaRPr lang="en-GB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54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55" y="1844824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Subtract 2 from this number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5 from this number 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10 from this number 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12 from this number 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15 from this number </a:t>
            </a:r>
          </a:p>
          <a:p>
            <a:pPr marL="514350" indent="-514350">
              <a:buAutoNum type="arabicParenR"/>
            </a:pPr>
            <a:r>
              <a:rPr lang="en-GB" dirty="0" smtClean="0"/>
              <a:t>Subtract </a:t>
            </a:r>
            <a:r>
              <a:rPr lang="en-GB" dirty="0"/>
              <a:t>3</a:t>
            </a:r>
            <a:r>
              <a:rPr lang="en-GB" dirty="0" smtClean="0"/>
              <a:t>0 from this number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815217" y="404664"/>
            <a:ext cx="7925438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SUBTRACTION</a:t>
            </a:r>
            <a:endParaRPr lang="en-GB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954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5217" y="404664"/>
            <a:ext cx="7925438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WORD PROBLEMS</a:t>
            </a:r>
            <a:endParaRPr lang="en-GB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1055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GB" sz="2800" dirty="0" smtClean="0"/>
              <a:t>Kelly has </a:t>
            </a:r>
            <a:r>
              <a:rPr lang="en-GB" sz="2800" dirty="0" smtClean="0"/>
              <a:t>35</a:t>
            </a:r>
            <a:r>
              <a:rPr lang="en-GB" sz="2800" dirty="0" smtClean="0"/>
              <a:t> </a:t>
            </a:r>
            <a:r>
              <a:rPr lang="en-GB" sz="2800" dirty="0" smtClean="0"/>
              <a:t>sweets. She shares them equally </a:t>
            </a:r>
            <a:r>
              <a:rPr lang="en-GB" sz="2800" dirty="0" smtClean="0"/>
              <a:t>between herself and</a:t>
            </a:r>
            <a:r>
              <a:rPr lang="en-GB" sz="2800" dirty="0" smtClean="0"/>
              <a:t> four friends. </a:t>
            </a:r>
            <a:r>
              <a:rPr lang="en-GB" sz="2800" dirty="0" smtClean="0"/>
              <a:t>How many </a:t>
            </a:r>
            <a:r>
              <a:rPr lang="en-GB" sz="2800" dirty="0" smtClean="0"/>
              <a:t>do they each </a:t>
            </a:r>
            <a:r>
              <a:rPr lang="en-GB" sz="2800" dirty="0" smtClean="0"/>
              <a:t>receive?</a:t>
            </a:r>
          </a:p>
          <a:p>
            <a:pPr marL="514350" indent="-514350">
              <a:buAutoNum type="arabicParenR"/>
            </a:pPr>
            <a:r>
              <a:rPr lang="en-GB" sz="2800" dirty="0" smtClean="0"/>
              <a:t>Joshua has </a:t>
            </a:r>
            <a:r>
              <a:rPr lang="en-GB" sz="2800" dirty="0" smtClean="0"/>
              <a:t>35</a:t>
            </a:r>
            <a:r>
              <a:rPr lang="en-GB" sz="2800" dirty="0" smtClean="0"/>
              <a:t> </a:t>
            </a:r>
            <a:r>
              <a:rPr lang="en-GB" sz="2800" dirty="0" smtClean="0"/>
              <a:t>tennis balls. He throws 5 over the fence. How many does he have left?</a:t>
            </a:r>
          </a:p>
          <a:p>
            <a:pPr marL="514350" indent="-514350">
              <a:buAutoNum type="arabicParenR"/>
            </a:pPr>
            <a:r>
              <a:rPr lang="en-GB" sz="2800" dirty="0" smtClean="0"/>
              <a:t>Sarah has </a:t>
            </a:r>
            <a:r>
              <a:rPr lang="en-GB" sz="2800" dirty="0" smtClean="0"/>
              <a:t>35</a:t>
            </a:r>
            <a:r>
              <a:rPr lang="en-GB" sz="2800" dirty="0" smtClean="0"/>
              <a:t> </a:t>
            </a:r>
            <a:r>
              <a:rPr lang="en-GB" sz="2800" dirty="0" smtClean="0"/>
              <a:t>carrots. John buys 20 more. How many do they have altogether? </a:t>
            </a:r>
          </a:p>
          <a:p>
            <a:pPr marL="514350" indent="-514350">
              <a:buAutoNum type="arabicParenR"/>
            </a:pPr>
            <a:r>
              <a:rPr lang="en-GB" sz="2800" dirty="0" smtClean="0"/>
              <a:t>Isabel measures her pencil which is </a:t>
            </a:r>
            <a:r>
              <a:rPr lang="en-GB" sz="2800" dirty="0" smtClean="0"/>
              <a:t>35C</a:t>
            </a:r>
            <a:r>
              <a:rPr lang="en-GB" sz="2800" dirty="0" smtClean="0"/>
              <a:t>M</a:t>
            </a:r>
            <a:r>
              <a:rPr lang="en-GB" sz="2800" dirty="0" smtClean="0"/>
              <a:t>. She then measures her rubber which is </a:t>
            </a:r>
            <a:r>
              <a:rPr lang="en-GB" sz="2800" dirty="0" smtClean="0"/>
              <a:t>6CM </a:t>
            </a:r>
            <a:r>
              <a:rPr lang="en-GB" sz="2800" dirty="0" smtClean="0"/>
              <a:t>and her sharpener which is 4 CM. What is the total measurement for all three objects?</a:t>
            </a:r>
          </a:p>
        </p:txBody>
      </p:sp>
    </p:spTree>
    <p:extLst>
      <p:ext uri="{BB962C8B-B14F-4D97-AF65-F5344CB8AC3E}">
        <p14:creationId xmlns:p14="http://schemas.microsoft.com/office/powerpoint/2010/main" val="189860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260</Words>
  <Application>Microsoft Office PowerPoint</Application>
  <PresentationFormat>On-screen Show (4:3)</PresentationFormat>
  <Paragraphs>33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 the next few slides, you will be asked to complete questions based on a number.   Complete these in your Yellow books.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CHALLENGE – YEAR 3  MONDAY’S TASK</dc:title>
  <dc:creator>sarah</dc:creator>
  <cp:lastModifiedBy>sarah</cp:lastModifiedBy>
  <cp:revision>13</cp:revision>
  <dcterms:created xsi:type="dcterms:W3CDTF">2020-04-02T17:17:16Z</dcterms:created>
  <dcterms:modified xsi:type="dcterms:W3CDTF">2020-05-12T18:24:08Z</dcterms:modified>
</cp:coreProperties>
</file>