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1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05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3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4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03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68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04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1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6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F4F7-EB06-4570-8B36-EA7CD8F6A3F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08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" y="29923"/>
            <a:ext cx="1839757" cy="183975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2618"/>
            <a:ext cx="5094380" cy="1056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3728" y="1650068"/>
            <a:ext cx="6104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Diagnostic Questions (Maths)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39552" y="2492896"/>
            <a:ext cx="84067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 the following slides you will find a total of 10 Maths questions to have a go 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Each question has 4 multiple choice answers to choose from; one of them is the correct answer.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Work out which answer you think is correct and write it down in your exercise book.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correct answers will be given to you in next week’s Diagnostic Questions PowerPoint so you can mark your work.</a:t>
            </a:r>
          </a:p>
        </p:txBody>
      </p:sp>
    </p:spTree>
    <p:extLst>
      <p:ext uri="{BB962C8B-B14F-4D97-AF65-F5344CB8AC3E}">
        <p14:creationId xmlns:p14="http://schemas.microsoft.com/office/powerpoint/2010/main" val="140826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948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36" y="1340768"/>
            <a:ext cx="848062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1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745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9)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8280920" cy="50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42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0466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10)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807445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/>
              <a:t>C</a:t>
            </a:r>
          </a:p>
          <a:p>
            <a:pPr marL="514350" indent="-514350">
              <a:buAutoNum type="arabicPeriod"/>
            </a:pPr>
            <a:r>
              <a:rPr lang="en-GB" sz="2800" dirty="0"/>
              <a:t>C</a:t>
            </a:r>
          </a:p>
          <a:p>
            <a:pPr marL="514350" indent="-514350">
              <a:buAutoNum type="arabicPeriod"/>
            </a:pPr>
            <a:r>
              <a:rPr lang="en-GB" sz="2800" dirty="0"/>
              <a:t>C</a:t>
            </a:r>
          </a:p>
          <a:p>
            <a:pPr marL="514350" indent="-514350">
              <a:buAutoNum type="arabicPeriod"/>
            </a:pPr>
            <a:r>
              <a:rPr lang="en-GB" sz="2800" dirty="0"/>
              <a:t>C</a:t>
            </a:r>
          </a:p>
          <a:p>
            <a:pPr marL="514350" indent="-514350">
              <a:buAutoNum type="arabicPeriod"/>
            </a:pPr>
            <a:r>
              <a:rPr lang="en-GB" sz="2800" dirty="0"/>
              <a:t>A</a:t>
            </a:r>
          </a:p>
          <a:p>
            <a:pPr marL="514350" indent="-514350">
              <a:buAutoNum type="arabicPeriod"/>
            </a:pPr>
            <a:r>
              <a:rPr lang="en-GB" sz="2800" dirty="0"/>
              <a:t>B</a:t>
            </a:r>
          </a:p>
          <a:p>
            <a:pPr marL="514350" indent="-514350">
              <a:buAutoNum type="arabicPeriod"/>
            </a:pPr>
            <a:r>
              <a:rPr lang="en-GB" sz="2800" dirty="0"/>
              <a:t>D</a:t>
            </a:r>
          </a:p>
          <a:p>
            <a:pPr marL="514350" indent="-514350">
              <a:buAutoNum type="arabicPeriod"/>
            </a:pPr>
            <a:r>
              <a:rPr lang="en-GB" sz="2800" dirty="0"/>
              <a:t>C</a:t>
            </a:r>
          </a:p>
          <a:p>
            <a:pPr marL="514350" indent="-514350">
              <a:buAutoNum type="arabicPeriod"/>
            </a:pPr>
            <a:r>
              <a:rPr lang="en-GB" sz="2800" dirty="0"/>
              <a:t>A</a:t>
            </a:r>
          </a:p>
          <a:p>
            <a:pPr marL="514350" indent="-514350">
              <a:buAutoNum type="arabicPeriod"/>
            </a:pPr>
            <a:r>
              <a:rPr lang="en-GB" sz="2800" dirty="0"/>
              <a:t>B</a:t>
            </a:r>
          </a:p>
          <a:p>
            <a:pPr marL="514350" indent="-514350">
              <a:buAutoNum type="arabicPeriod"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261738" y="332656"/>
            <a:ext cx="4830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/>
              <a:t>Answers to Last Week’s Questions</a:t>
            </a:r>
            <a:br>
              <a:rPr lang="en-GB" sz="2400" b="1" u="sng" dirty="0"/>
            </a:br>
            <a:r>
              <a:rPr lang="en-GB" sz="2400" b="1" u="sng" dirty="0"/>
              <a:t>(week beg. 04.05.2020)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182167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184" y="200834"/>
            <a:ext cx="808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6" y="1217640"/>
            <a:ext cx="8408985" cy="50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5184" y="200834"/>
            <a:ext cx="808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4" y="1412776"/>
            <a:ext cx="8596936" cy="444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1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27" y="188640"/>
            <a:ext cx="808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44" y="1412776"/>
            <a:ext cx="8059796" cy="514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5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045" y="260648"/>
            <a:ext cx="808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7632848" cy="47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3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4040"/>
            <a:ext cx="808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29628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7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57273"/>
            <a:ext cx="745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6)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7989464" cy="50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6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51237"/>
            <a:ext cx="745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8064896" cy="50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80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123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Isra Mustafa</cp:lastModifiedBy>
  <cp:revision>18</cp:revision>
  <dcterms:created xsi:type="dcterms:W3CDTF">2020-04-16T16:46:42Z</dcterms:created>
  <dcterms:modified xsi:type="dcterms:W3CDTF">2020-05-04T13:32:12Z</dcterms:modified>
</cp:coreProperties>
</file>