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br>
              <a:rPr lang="en-GB" b="1" dirty="0" smtClean="0"/>
            </a:br>
            <a:r>
              <a:rPr lang="en-GB" b="1" dirty="0" smtClean="0"/>
              <a:t>(w/b:-22.06.20)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D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9.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dirty="0"/>
              <a:t>A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71" y="78190"/>
            <a:ext cx="9028981" cy="67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60" y="-1"/>
            <a:ext cx="9201510" cy="69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(w/b:-22.06.20)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52</cp:revision>
  <dcterms:created xsi:type="dcterms:W3CDTF">2020-03-19T11:30:27Z</dcterms:created>
  <dcterms:modified xsi:type="dcterms:W3CDTF">2020-06-24T12:06:16Z</dcterms:modified>
</cp:coreProperties>
</file>