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19" y="78190"/>
            <a:ext cx="8995092" cy="67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Week’s Questions</a:t>
            </a:r>
            <a:br>
              <a:rPr lang="en-GB" b="1" dirty="0" smtClean="0"/>
            </a:br>
            <a:r>
              <a:rPr lang="en-GB" b="1" dirty="0" smtClean="0"/>
              <a:t>(w/b:-29.06.20)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A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B</a:t>
            </a:r>
          </a:p>
          <a:p>
            <a:pPr marL="0" indent="0">
              <a:buNone/>
            </a:pPr>
            <a:r>
              <a:rPr lang="en-GB" dirty="0" smtClean="0"/>
              <a:t>4.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7.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9.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10. </a:t>
            </a:r>
            <a:r>
              <a:rPr lang="en-GB" dirty="0"/>
              <a:t>A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2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699" t="21700" r="27462" b="23049"/>
          <a:stretch/>
        </p:blipFill>
        <p:spPr bwMode="auto">
          <a:xfrm>
            <a:off x="1296125" y="0"/>
            <a:ext cx="9443762" cy="6779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700" t="21917" r="27841" b="22642"/>
          <a:stretch/>
        </p:blipFill>
        <p:spPr bwMode="auto">
          <a:xfrm>
            <a:off x="1218589" y="78190"/>
            <a:ext cx="9245253" cy="671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4" name="Picture 3" descr="https://images.diagnosticquestions.com/uploads/questions/444e7d50-4c7d-4492-b31a-503ab740a7f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70" y="78190"/>
            <a:ext cx="9450586" cy="6642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(w/b:-29.06.20)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40</cp:revision>
  <dcterms:created xsi:type="dcterms:W3CDTF">2020-03-19T11:30:27Z</dcterms:created>
  <dcterms:modified xsi:type="dcterms:W3CDTF">2020-06-30T10:44:40Z</dcterms:modified>
</cp:coreProperties>
</file>