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for this week’s Diagnostic Questions PowerPoint will be at the end as there will be no Home Learning Packs from next week.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Answers to this week’s questions</a:t>
            </a:r>
            <a:br>
              <a:rPr lang="en-GB" b="1" dirty="0"/>
            </a:br>
            <a:r>
              <a:rPr lang="en-GB" b="1" dirty="0"/>
              <a:t>(w/b:-13.07.20)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1.   C				</a:t>
            </a:r>
          </a:p>
          <a:p>
            <a:pPr marL="0" indent="0">
              <a:buNone/>
            </a:pPr>
            <a:r>
              <a:rPr lang="en-GB" dirty="0"/>
              <a:t>2.   C</a:t>
            </a:r>
          </a:p>
          <a:p>
            <a:pPr marL="0" indent="0">
              <a:buNone/>
            </a:pPr>
            <a:r>
              <a:rPr lang="en-GB" dirty="0"/>
              <a:t>3.   C</a:t>
            </a:r>
          </a:p>
          <a:p>
            <a:pPr marL="0" indent="0">
              <a:buNone/>
            </a:pPr>
            <a:r>
              <a:rPr lang="en-GB" dirty="0"/>
              <a:t>4.   B</a:t>
            </a:r>
          </a:p>
          <a:p>
            <a:pPr marL="0" indent="0">
              <a:buNone/>
            </a:pPr>
            <a:r>
              <a:rPr lang="en-GB" dirty="0"/>
              <a:t>5.   D</a:t>
            </a:r>
          </a:p>
          <a:p>
            <a:pPr marL="0" indent="0">
              <a:buNone/>
            </a:pPr>
            <a:r>
              <a:rPr lang="en-GB" dirty="0"/>
              <a:t>6.   B</a:t>
            </a:r>
          </a:p>
          <a:p>
            <a:pPr marL="0" indent="0">
              <a:buNone/>
            </a:pPr>
            <a:r>
              <a:rPr lang="en-GB" dirty="0"/>
              <a:t>7.   B</a:t>
            </a:r>
          </a:p>
          <a:p>
            <a:pPr marL="0" indent="0">
              <a:buNone/>
            </a:pPr>
            <a:r>
              <a:rPr lang="en-GB" dirty="0"/>
              <a:t>8.   A</a:t>
            </a:r>
          </a:p>
          <a:p>
            <a:pPr marL="0" indent="0">
              <a:buNone/>
            </a:pPr>
            <a:r>
              <a:rPr lang="en-GB" dirty="0"/>
              <a:t>9.   B</a:t>
            </a:r>
          </a:p>
          <a:p>
            <a:pPr marL="0" indent="0">
              <a:buNone/>
            </a:pPr>
            <a:r>
              <a:rPr lang="en-GB" dirty="0"/>
              <a:t>10. D  </a:t>
            </a:r>
          </a:p>
        </p:txBody>
      </p:sp>
    </p:spTree>
    <p:extLst>
      <p:ext uri="{BB962C8B-B14F-4D97-AF65-F5344CB8AC3E}">
        <p14:creationId xmlns:p14="http://schemas.microsoft.com/office/powerpoint/2010/main" val="300420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Answers to Last Week’s Questions</a:t>
            </a:r>
            <a:br>
              <a:rPr lang="en-GB" b="1" dirty="0"/>
            </a:br>
            <a:r>
              <a:rPr lang="en-GB" b="1" dirty="0"/>
              <a:t>(w/b:-6.07.20)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1.   B				</a:t>
            </a:r>
          </a:p>
          <a:p>
            <a:pPr marL="0" indent="0">
              <a:buNone/>
            </a:pPr>
            <a:r>
              <a:rPr lang="en-GB" dirty="0"/>
              <a:t>2.   B</a:t>
            </a:r>
          </a:p>
          <a:p>
            <a:pPr marL="0" indent="0">
              <a:buNone/>
            </a:pPr>
            <a:r>
              <a:rPr lang="en-GB" dirty="0"/>
              <a:t>3.   D</a:t>
            </a:r>
          </a:p>
          <a:p>
            <a:pPr marL="0" indent="0">
              <a:buNone/>
            </a:pPr>
            <a:r>
              <a:rPr lang="en-GB" dirty="0"/>
              <a:t>4.   B</a:t>
            </a:r>
          </a:p>
          <a:p>
            <a:pPr marL="0" indent="0">
              <a:buNone/>
            </a:pPr>
            <a:r>
              <a:rPr lang="en-GB" dirty="0"/>
              <a:t>5.   A</a:t>
            </a:r>
          </a:p>
          <a:p>
            <a:pPr marL="0" indent="0">
              <a:buNone/>
            </a:pPr>
            <a:r>
              <a:rPr lang="en-GB" dirty="0"/>
              <a:t>6.   C</a:t>
            </a:r>
          </a:p>
          <a:p>
            <a:pPr marL="0" indent="0">
              <a:buNone/>
            </a:pPr>
            <a:r>
              <a:rPr lang="en-GB" dirty="0"/>
              <a:t>7.   D</a:t>
            </a:r>
          </a:p>
          <a:p>
            <a:pPr marL="0" indent="0">
              <a:buNone/>
            </a:pPr>
            <a:r>
              <a:rPr lang="en-GB" dirty="0"/>
              <a:t>8.   A</a:t>
            </a:r>
          </a:p>
          <a:p>
            <a:pPr marL="0" indent="0">
              <a:buNone/>
            </a:pPr>
            <a:r>
              <a:rPr lang="en-GB" dirty="0"/>
              <a:t>9.   B</a:t>
            </a:r>
          </a:p>
          <a:p>
            <a:pPr marL="0" indent="0">
              <a:buNone/>
            </a:pPr>
            <a:r>
              <a:rPr lang="en-GB" dirty="0"/>
              <a:t>10. B  </a:t>
            </a:r>
          </a:p>
        </p:txBody>
      </p:sp>
    </p:spTree>
    <p:extLst>
      <p:ext uri="{BB962C8B-B14F-4D97-AF65-F5344CB8AC3E}">
        <p14:creationId xmlns:p14="http://schemas.microsoft.com/office/powerpoint/2010/main" val="113726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451" y="-1"/>
            <a:ext cx="9184257" cy="688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211" y="0"/>
            <a:ext cx="9210136" cy="690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200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Diagnostic Questions (Maths)</vt:lpstr>
      <vt:lpstr>Answers to Last Week’s Questions (w/b:-6.07.20)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 to this week’s questions (w/b:-13.07.20)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Roberto Panichi</cp:lastModifiedBy>
  <cp:revision>46</cp:revision>
  <dcterms:created xsi:type="dcterms:W3CDTF">2020-03-19T11:30:27Z</dcterms:created>
  <dcterms:modified xsi:type="dcterms:W3CDTF">2020-07-07T14:32:38Z</dcterms:modified>
</cp:coreProperties>
</file>