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8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2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7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96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8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10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5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9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31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9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E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5286-619D-4A8F-B793-DD59AA8DEE43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B2D5-E814-499E-940B-C54AE1B32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86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1839757" cy="18397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2619"/>
            <a:ext cx="5094380" cy="10565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1720" y="1547369"/>
            <a:ext cx="6104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/>
              <a:t>Diagnostic Questions (Maths)</a:t>
            </a:r>
            <a:endParaRPr lang="en-GB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323528" y="2348880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correct answers will be given to you in next week’s Diagnostic Questions PowerPoint so you can mark your work.</a:t>
            </a:r>
          </a:p>
        </p:txBody>
      </p:sp>
    </p:spTree>
    <p:extLst>
      <p:ext uri="{BB962C8B-B14F-4D97-AF65-F5344CB8AC3E}">
        <p14:creationId xmlns:p14="http://schemas.microsoft.com/office/powerpoint/2010/main" val="54821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32" y="0"/>
            <a:ext cx="1018456" cy="994122"/>
          </a:xfrm>
        </p:spPr>
        <p:txBody>
          <a:bodyPr/>
          <a:lstStyle/>
          <a:p>
            <a:r>
              <a:rPr lang="en-GB" dirty="0" smtClean="0"/>
              <a:t>8.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94122"/>
            <a:ext cx="8692773" cy="509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3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9" y="0"/>
            <a:ext cx="1152128" cy="936104"/>
          </a:xfrm>
        </p:spPr>
        <p:txBody>
          <a:bodyPr/>
          <a:lstStyle/>
          <a:p>
            <a:r>
              <a:rPr lang="en-GB" dirty="0" smtClean="0"/>
              <a:t>9.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42976"/>
            <a:ext cx="7848872" cy="581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40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57" y="124942"/>
            <a:ext cx="1018456" cy="922114"/>
          </a:xfrm>
        </p:spPr>
        <p:txBody>
          <a:bodyPr/>
          <a:lstStyle/>
          <a:p>
            <a:r>
              <a:rPr lang="en-GB" dirty="0" smtClean="0"/>
              <a:t>10.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57" y="1047056"/>
            <a:ext cx="8683601" cy="562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800" b="1" u="sng" dirty="0" smtClean="0"/>
              <a:t>Answers to Last Week’s Questions (week beg. 15.06.2020)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28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5235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8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b="1" u="sng" dirty="0" smtClean="0"/>
              <a:t>Week beg. 22/06/2020</a:t>
            </a:r>
            <a:endParaRPr lang="en-GB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36" y="940728"/>
            <a:ext cx="658416" cy="89269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48" y="1484784"/>
            <a:ext cx="8212717" cy="527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9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083" y="188640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2.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64" y="991240"/>
            <a:ext cx="8367039" cy="539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4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6083" y="188640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3</a:t>
            </a:r>
            <a:r>
              <a:rPr lang="en-GB" sz="4400" dirty="0" smtClean="0"/>
              <a:t>.</a:t>
            </a:r>
            <a:endParaRPr lang="en-GB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124744"/>
            <a:ext cx="8633347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1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7"/>
            <a:ext cx="730424" cy="850106"/>
          </a:xfrm>
        </p:spPr>
        <p:txBody>
          <a:bodyPr/>
          <a:lstStyle/>
          <a:p>
            <a:r>
              <a:rPr lang="en-GB" dirty="0" smtClean="0"/>
              <a:t>4.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871802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274637"/>
            <a:ext cx="730424" cy="850106"/>
          </a:xfrm>
        </p:spPr>
        <p:txBody>
          <a:bodyPr/>
          <a:lstStyle/>
          <a:p>
            <a:r>
              <a:rPr lang="en-GB" dirty="0"/>
              <a:t>5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" y="1123598"/>
            <a:ext cx="8519007" cy="573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1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1520" y="136061"/>
            <a:ext cx="730424" cy="850106"/>
          </a:xfrm>
        </p:spPr>
        <p:txBody>
          <a:bodyPr/>
          <a:lstStyle/>
          <a:p>
            <a:r>
              <a:rPr lang="en-GB" dirty="0" smtClean="0"/>
              <a:t>6.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44" y="1124744"/>
            <a:ext cx="851803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47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1162472" cy="1138138"/>
          </a:xfrm>
        </p:spPr>
        <p:txBody>
          <a:bodyPr/>
          <a:lstStyle/>
          <a:p>
            <a:r>
              <a:rPr lang="en-GB" dirty="0" smtClean="0"/>
              <a:t>7.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124744"/>
            <a:ext cx="836903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6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126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Answers to Last Week’s Questions (week beg. 15.06.2020) </vt:lpstr>
      <vt:lpstr>Week beg. 22/06/2020</vt:lpstr>
      <vt:lpstr>PowerPoint Presentation</vt:lpstr>
      <vt:lpstr>PowerPoint Presentation</vt:lpstr>
      <vt:lpstr>4.</vt:lpstr>
      <vt:lpstr>5.</vt:lpstr>
      <vt:lpstr>6.</vt:lpstr>
      <vt:lpstr>7.</vt:lpstr>
      <vt:lpstr>8.</vt:lpstr>
      <vt:lpstr>9.</vt:lpstr>
      <vt:lpstr>10.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Ranjit Najran</cp:lastModifiedBy>
  <cp:revision>13</cp:revision>
  <dcterms:created xsi:type="dcterms:W3CDTF">2020-06-09T14:20:02Z</dcterms:created>
  <dcterms:modified xsi:type="dcterms:W3CDTF">2020-06-18T13:46:15Z</dcterms:modified>
</cp:coreProperties>
</file>