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01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2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12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68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57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53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51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67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0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47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8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FCE4F-6CB8-4432-9082-2C7200837DD7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1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545" y="184383"/>
            <a:ext cx="5094380" cy="105650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9007"/>
            <a:ext cx="1839757" cy="18397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5536" y="2348880"/>
            <a:ext cx="8406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On the following slides you will find a total of 10 Maths questions to have a go 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Each question has 4 multiple choice answers to choose from; one of them is the correct answer.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Work out which answer you think is correct and write it down in your exercise book.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correct answers will be given to you in next week’s Diagnostic Questions PowerPoint so you can mark your work.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832264" y="1484784"/>
            <a:ext cx="6456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u="sng" dirty="0" smtClean="0"/>
              <a:t>Diagnostic Questions (Maths)</a:t>
            </a:r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8886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548680"/>
            <a:ext cx="8755867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7454" y="657562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8</a:t>
            </a:r>
            <a:r>
              <a:rPr lang="en-GB" sz="3600" dirty="0" smtClean="0"/>
              <a:t>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781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47970"/>
            <a:ext cx="8901129" cy="584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052736"/>
            <a:ext cx="599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9)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567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55" y="548680"/>
            <a:ext cx="8924349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712438"/>
            <a:ext cx="859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10)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9041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424455" cy="561662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u="sng" dirty="0" smtClean="0"/>
              <a:t>Answers to Last Week’s Questions (week beg. 29/06/20)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1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88326"/>
            <a:ext cx="8853932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274" y="836712"/>
            <a:ext cx="599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1)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020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0" y="404664"/>
            <a:ext cx="8816408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30626" y="764704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882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24" y="620688"/>
            <a:ext cx="8533091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956714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3)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419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306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38997" y="548680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4)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782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66" y="591879"/>
            <a:ext cx="875823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868900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5)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769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748464" cy="553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0509" y="980728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6</a:t>
            </a:r>
            <a:r>
              <a:rPr lang="en-GB" sz="3600" dirty="0" smtClean="0"/>
              <a:t>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3208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4434"/>
            <a:ext cx="8871679" cy="5992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0509" y="980728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7)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184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122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6</cp:revision>
  <dcterms:created xsi:type="dcterms:W3CDTF">2020-06-24T11:44:50Z</dcterms:created>
  <dcterms:modified xsi:type="dcterms:W3CDTF">2020-06-24T14:45:40Z</dcterms:modified>
</cp:coreProperties>
</file>