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6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5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8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3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8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6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15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4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9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CB97-C8C7-4FAA-8E09-309FA2A991C0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5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8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83" y="1141742"/>
            <a:ext cx="9266837" cy="542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9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514" y="1294950"/>
            <a:ext cx="9050116" cy="521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10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32" y="1157287"/>
            <a:ext cx="9480429" cy="486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464" y="401217"/>
            <a:ext cx="109544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Answers to Last week’s questions ( Week beginning 15.06.20)</a:t>
            </a:r>
          </a:p>
          <a:p>
            <a:r>
              <a:rPr lang="en-GB" sz="3200" b="1" dirty="0" smtClean="0"/>
              <a:t>1.C</a:t>
            </a:r>
          </a:p>
          <a:p>
            <a:r>
              <a:rPr lang="en-GB" sz="3200" b="1" dirty="0" smtClean="0"/>
              <a:t>2.B</a:t>
            </a:r>
          </a:p>
          <a:p>
            <a:r>
              <a:rPr lang="en-GB" sz="3200" b="1" dirty="0" smtClean="0"/>
              <a:t>3.C</a:t>
            </a:r>
          </a:p>
          <a:p>
            <a:r>
              <a:rPr lang="en-GB" sz="3200" b="1" dirty="0" smtClean="0"/>
              <a:t>4.D</a:t>
            </a:r>
          </a:p>
          <a:p>
            <a:r>
              <a:rPr lang="en-GB" sz="3200" b="1" dirty="0" smtClean="0"/>
              <a:t>5.D</a:t>
            </a:r>
          </a:p>
          <a:p>
            <a:r>
              <a:rPr lang="en-GB" sz="3200" b="1" dirty="0" smtClean="0"/>
              <a:t>6.C</a:t>
            </a:r>
          </a:p>
          <a:p>
            <a:r>
              <a:rPr lang="en-GB" sz="3200" b="1" dirty="0" smtClean="0"/>
              <a:t>7.B</a:t>
            </a:r>
          </a:p>
          <a:p>
            <a:r>
              <a:rPr lang="en-GB" sz="3200" b="1" dirty="0" smtClean="0"/>
              <a:t>8.C</a:t>
            </a:r>
          </a:p>
          <a:p>
            <a:r>
              <a:rPr lang="en-GB" sz="3200" b="1" dirty="0" smtClean="0"/>
              <a:t>9.C</a:t>
            </a:r>
          </a:p>
          <a:p>
            <a:r>
              <a:rPr lang="en-GB" sz="3200" b="1" dirty="0" smtClean="0"/>
              <a:t>10.B</a:t>
            </a:r>
            <a:endParaRPr lang="en-GB" sz="32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52091" y="871268"/>
            <a:ext cx="10472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6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2045" y="7972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562" y="79723"/>
            <a:ext cx="2207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WEEK 11</a:t>
            </a:r>
            <a:endParaRPr lang="en-GB" sz="3200" b="1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173" y="968914"/>
            <a:ext cx="9045875" cy="569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2</a:t>
            </a:r>
            <a:endParaRPr lang="en-GB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80" y="930008"/>
            <a:ext cx="9936749" cy="584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3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3</a:t>
            </a:r>
            <a:endParaRPr lang="en-GB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63" y="1035889"/>
            <a:ext cx="9812908" cy="526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4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75" y="1129880"/>
            <a:ext cx="9238800" cy="529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5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55" y="1039751"/>
            <a:ext cx="10279695" cy="557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6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525" y="948670"/>
            <a:ext cx="8958083" cy="552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7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59" y="1064732"/>
            <a:ext cx="9425977" cy="526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7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123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Meera Bagha</dc:creator>
  <cp:lastModifiedBy>R Malhi</cp:lastModifiedBy>
  <cp:revision>8</cp:revision>
  <dcterms:created xsi:type="dcterms:W3CDTF">2020-03-20T15:06:57Z</dcterms:created>
  <dcterms:modified xsi:type="dcterms:W3CDTF">2020-06-16T10:15:59Z</dcterms:modified>
</cp:coreProperties>
</file>