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CB97-C8C7-4FAA-8E09-309FA2A991C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8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83" y="948670"/>
            <a:ext cx="9153785" cy="56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9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42" y="948670"/>
            <a:ext cx="9055159" cy="57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</a:t>
            </a:r>
            <a:r>
              <a:rPr lang="en-GB" sz="3200" b="1" dirty="0" smtClean="0"/>
              <a:t>10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38" y="948670"/>
            <a:ext cx="7717675" cy="5753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07908" y="2454625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07908" y="282395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30" y="988030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ANSWERS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430" y="203200"/>
            <a:ext cx="1149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WEEK 12 – 29.06.20 </a:t>
            </a:r>
            <a:endParaRPr lang="en-GB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0267" y="1572805"/>
            <a:ext cx="391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1. B</a:t>
            </a:r>
          </a:p>
          <a:p>
            <a:r>
              <a:rPr lang="en-GB" sz="3200" dirty="0" smtClean="0"/>
              <a:t>  2. A</a:t>
            </a:r>
          </a:p>
          <a:p>
            <a:r>
              <a:rPr lang="en-GB" sz="3200" dirty="0" smtClean="0"/>
              <a:t>  3. </a:t>
            </a:r>
            <a:r>
              <a:rPr lang="en-GB" sz="3200" dirty="0"/>
              <a:t>B</a:t>
            </a:r>
            <a:endParaRPr lang="en-GB" sz="3200" dirty="0" smtClean="0"/>
          </a:p>
          <a:p>
            <a:r>
              <a:rPr lang="en-GB" sz="3200" dirty="0" smtClean="0"/>
              <a:t>  4. C</a:t>
            </a:r>
          </a:p>
          <a:p>
            <a:r>
              <a:rPr lang="en-GB" sz="3200" dirty="0" smtClean="0"/>
              <a:t>  5. A</a:t>
            </a:r>
          </a:p>
          <a:p>
            <a:r>
              <a:rPr lang="en-GB" sz="3200" dirty="0" smtClean="0"/>
              <a:t>  6. D</a:t>
            </a:r>
          </a:p>
          <a:p>
            <a:r>
              <a:rPr lang="en-GB" sz="3200" dirty="0" smtClean="0"/>
              <a:t>  7. C</a:t>
            </a:r>
          </a:p>
          <a:p>
            <a:r>
              <a:rPr lang="en-GB" sz="3200" dirty="0" smtClean="0"/>
              <a:t>  8. A</a:t>
            </a:r>
          </a:p>
          <a:p>
            <a:r>
              <a:rPr lang="en-GB" sz="3200" dirty="0" smtClean="0"/>
              <a:t>  9. A</a:t>
            </a:r>
          </a:p>
          <a:p>
            <a:r>
              <a:rPr lang="en-GB" sz="3200" dirty="0" smtClean="0"/>
              <a:t>10. 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222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1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561" y="161673"/>
            <a:ext cx="1013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WEEK 13 – 06.07.20  </a:t>
            </a:r>
            <a:endParaRPr lang="en-GB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26" y="1331224"/>
            <a:ext cx="8507154" cy="52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2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72" y="930008"/>
            <a:ext cx="9208856" cy="56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3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06" y="930008"/>
            <a:ext cx="9617479" cy="5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4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12" y="948670"/>
            <a:ext cx="9832139" cy="5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5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81" y="948670"/>
            <a:ext cx="9719742" cy="57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6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46" y="948670"/>
            <a:ext cx="9136293" cy="57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7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99" y="948670"/>
            <a:ext cx="9401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151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Meera Bagha</dc:creator>
  <cp:lastModifiedBy>David Mitchell</cp:lastModifiedBy>
  <cp:revision>17</cp:revision>
  <dcterms:created xsi:type="dcterms:W3CDTF">2020-03-20T15:06:57Z</dcterms:created>
  <dcterms:modified xsi:type="dcterms:W3CDTF">2020-07-01T08:59:19Z</dcterms:modified>
</cp:coreProperties>
</file>