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mp" ContentType="image/p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-96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 descr="Screen Shot 2020-05-19 at 10.35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64" y="380093"/>
            <a:ext cx="77343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5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114" y="313871"/>
            <a:ext cx="68072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3" name="Picture 2" descr="Screen Shot 2020-05-19 at 11.50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72" y="1374422"/>
            <a:ext cx="69723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1. B				</a:t>
            </a:r>
          </a:p>
          <a:p>
            <a:pPr marL="0" indent="0">
              <a:buNone/>
            </a:pPr>
            <a:r>
              <a:rPr lang="en-GB" dirty="0" smtClean="0"/>
              <a:t>2. A</a:t>
            </a:r>
          </a:p>
          <a:p>
            <a:pPr marL="0" indent="0">
              <a:buNone/>
            </a:pPr>
            <a:r>
              <a:rPr lang="en-GB" dirty="0" smtClean="0"/>
              <a:t>3. C</a:t>
            </a:r>
          </a:p>
          <a:p>
            <a:pPr marL="0" indent="0">
              <a:buNone/>
            </a:pPr>
            <a:r>
              <a:rPr lang="en-GB" dirty="0" smtClean="0"/>
              <a:t>4. C</a:t>
            </a:r>
          </a:p>
          <a:p>
            <a:pPr marL="0" indent="0">
              <a:buNone/>
            </a:pPr>
            <a:r>
              <a:rPr lang="en-GB" dirty="0" smtClean="0"/>
              <a:t>5. D</a:t>
            </a:r>
          </a:p>
          <a:p>
            <a:pPr marL="0" indent="0">
              <a:buNone/>
            </a:pPr>
            <a:r>
              <a:rPr lang="en-GB" dirty="0" smtClean="0"/>
              <a:t>6. A</a:t>
            </a:r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8. B</a:t>
            </a:r>
          </a:p>
          <a:p>
            <a:pPr marL="0" indent="0">
              <a:buNone/>
            </a:pPr>
            <a:r>
              <a:rPr lang="en-GB" dirty="0" smtClean="0"/>
              <a:t>9. A</a:t>
            </a:r>
          </a:p>
          <a:p>
            <a:pPr marL="0" indent="0">
              <a:buNone/>
            </a:pPr>
            <a:r>
              <a:rPr lang="en-GB" dirty="0" smtClean="0"/>
              <a:t>10.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 descr="Screen Shot 2020-05-19 at 10.34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07" y="1487714"/>
            <a:ext cx="72771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3" y="907143"/>
            <a:ext cx="721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 descr="Screen Shot 2020-05-19 at 10.35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21" y="1088571"/>
            <a:ext cx="7607300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5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21" y="548821"/>
            <a:ext cx="74549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 descr="Screen Shot 2020-05-19 at 10.35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136" y="963386"/>
            <a:ext cx="77343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5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14" y="762000"/>
            <a:ext cx="72136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 descr="Screen Shot 2020-05-19 at 10.35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36" y="834571"/>
            <a:ext cx="77597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109</Words>
  <Application>Microsoft Macintosh PowerPoint</Application>
  <PresentationFormat>Custom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10</cp:revision>
  <dcterms:created xsi:type="dcterms:W3CDTF">2020-03-19T11:30:27Z</dcterms:created>
  <dcterms:modified xsi:type="dcterms:W3CDTF">2020-05-19T10:50:38Z</dcterms:modified>
</cp:coreProperties>
</file>