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mp" ContentType="image/png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5" d="100"/>
          <a:sy n="45" d="100"/>
        </p:scale>
        <p:origin x="-96" y="-1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8.</a:t>
            </a:r>
            <a:endParaRPr lang="en-GB" sz="8000" b="1" dirty="0"/>
          </a:p>
        </p:txBody>
      </p:sp>
      <p:pic>
        <p:nvPicPr>
          <p:cNvPr id="2" name="Picture 1" descr="Screen Shot 2020-05-19 at 10.49.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939" y="790223"/>
            <a:ext cx="707390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49.5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50" y="833967"/>
            <a:ext cx="7429500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10.</a:t>
            </a:r>
            <a:endParaRPr lang="en-GB" sz="8000" b="1" dirty="0"/>
          </a:p>
        </p:txBody>
      </p:sp>
      <p:pic>
        <p:nvPicPr>
          <p:cNvPr id="2" name="Picture 1" descr="Screen Shot 2020-05-19 at 10.50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1487311"/>
            <a:ext cx="69723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dirty="0" smtClean="0"/>
              <a:t>. D</a:t>
            </a:r>
            <a:r>
              <a:rPr lang="en-GB" dirty="0" smtClean="0"/>
              <a:t>				</a:t>
            </a:r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dirty="0" smtClean="0"/>
              <a:t>. </a:t>
            </a:r>
            <a:r>
              <a:rPr lang="en-GB" dirty="0"/>
              <a:t>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 smtClean="0"/>
              <a:t>. 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GB" dirty="0" smtClean="0"/>
              <a:t>. 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</a:t>
            </a:r>
            <a:r>
              <a:rPr lang="en-GB" dirty="0" smtClean="0"/>
              <a:t>. 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6</a:t>
            </a:r>
            <a:r>
              <a:rPr lang="en-GB" dirty="0" smtClean="0"/>
              <a:t>. 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7</a:t>
            </a:r>
            <a:r>
              <a:rPr lang="en-GB" dirty="0" smtClean="0"/>
              <a:t>. B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8</a:t>
            </a:r>
            <a:r>
              <a:rPr lang="en-GB" dirty="0" smtClean="0"/>
              <a:t>. 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9</a:t>
            </a:r>
            <a:r>
              <a:rPr lang="en-GB" dirty="0" smtClean="0"/>
              <a:t>. 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10</a:t>
            </a:r>
            <a:r>
              <a:rPr lang="en-GB" dirty="0" smtClean="0"/>
              <a:t>. </a:t>
            </a:r>
            <a:r>
              <a:rPr lang="en-GB" smtClean="0"/>
              <a:t>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2" name="Picture 1" descr="Screen Shot 2020-05-19 at 10.49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944" y="488244"/>
            <a:ext cx="7239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49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905" y="1072443"/>
            <a:ext cx="735330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2" name="Picture 1" descr="Screen Shot 2020-05-19 at 10.49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72" y="1100667"/>
            <a:ext cx="74041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49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817" y="874889"/>
            <a:ext cx="69977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2" name="Picture 1" descr="Screen Shot 2020-05-19 at 10.49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189" y="831144"/>
            <a:ext cx="66294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 descr="Screen Shot 2020-05-19 at 10.49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861" y="886178"/>
            <a:ext cx="6794500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7.</a:t>
            </a:r>
            <a:endParaRPr lang="en-GB" sz="8000" b="1" dirty="0"/>
          </a:p>
        </p:txBody>
      </p:sp>
      <p:pic>
        <p:nvPicPr>
          <p:cNvPr id="2" name="Picture 1" descr="Screen Shot 2020-05-19 at 10.49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944" y="1119716"/>
            <a:ext cx="74930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109</Words>
  <Application>Microsoft Macintosh PowerPoint</Application>
  <PresentationFormat>Custom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Tarandip Matharu</cp:lastModifiedBy>
  <cp:revision>8</cp:revision>
  <dcterms:created xsi:type="dcterms:W3CDTF">2020-03-19T11:30:27Z</dcterms:created>
  <dcterms:modified xsi:type="dcterms:W3CDTF">2020-05-19T10:50:33Z</dcterms:modified>
</cp:coreProperties>
</file>