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mp" ContentType="image/png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5" d="100"/>
          <a:sy n="45" d="100"/>
        </p:scale>
        <p:origin x="-96" y="-10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8.</a:t>
            </a:r>
            <a:endParaRPr lang="en-GB" sz="8000" b="1" dirty="0"/>
          </a:p>
        </p:txBody>
      </p:sp>
      <p:pic>
        <p:nvPicPr>
          <p:cNvPr id="2" name="Picture 1" descr="Screen Shot 2020-05-19 at 10.53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0" y="1185333"/>
            <a:ext cx="7975600" cy="478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 descr="Screen Shot 2020-05-19 at 10.52.5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756" y="817739"/>
            <a:ext cx="6959600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10.</a:t>
            </a:r>
            <a:endParaRPr lang="en-GB" sz="8000" b="1" dirty="0"/>
          </a:p>
        </p:txBody>
      </p:sp>
      <p:pic>
        <p:nvPicPr>
          <p:cNvPr id="2" name="Picture 1" descr="Screen Shot 2020-05-19 at 10.53.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322" y="926394"/>
            <a:ext cx="7289800" cy="435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1</a:t>
            </a:r>
            <a:r>
              <a:rPr lang="en-GB" dirty="0" smtClean="0"/>
              <a:t>. B</a:t>
            </a:r>
            <a:r>
              <a:rPr lang="en-GB" dirty="0" smtClean="0"/>
              <a:t>				</a:t>
            </a:r>
          </a:p>
          <a:p>
            <a:pPr marL="0" indent="0">
              <a:buNone/>
            </a:pPr>
            <a:r>
              <a:rPr lang="en-GB" dirty="0" smtClean="0"/>
              <a:t>2</a:t>
            </a:r>
            <a:r>
              <a:rPr lang="en-GB" dirty="0" smtClean="0"/>
              <a:t>. 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dirty="0" smtClean="0"/>
              <a:t>. B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</a:t>
            </a:r>
            <a:r>
              <a:rPr lang="en-GB" dirty="0" smtClean="0"/>
              <a:t>. 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5</a:t>
            </a:r>
            <a:r>
              <a:rPr lang="en-GB" dirty="0" smtClean="0"/>
              <a:t>. 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6</a:t>
            </a:r>
            <a:r>
              <a:rPr lang="en-GB" dirty="0" smtClean="0"/>
              <a:t>. 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7</a:t>
            </a:r>
            <a:r>
              <a:rPr lang="en-GB" dirty="0" smtClean="0"/>
              <a:t>. 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8</a:t>
            </a:r>
            <a:r>
              <a:rPr lang="en-GB" dirty="0" smtClean="0"/>
              <a:t>. 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9</a:t>
            </a:r>
            <a:r>
              <a:rPr lang="en-GB" dirty="0" smtClean="0"/>
              <a:t>. 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10</a:t>
            </a:r>
            <a:r>
              <a:rPr lang="en-GB" dirty="0" smtClean="0"/>
              <a:t>. </a:t>
            </a:r>
            <a:r>
              <a:rPr lang="en-GB" smtClean="0"/>
              <a:t>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2" name="Picture 1" descr="Screen Shot 2020-05-19 at 10.52.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672" y="1270000"/>
            <a:ext cx="7531100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 descr="Screen Shot 2020-05-19 at 10.52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22" y="1211439"/>
            <a:ext cx="7289800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2" name="Picture 1" descr="Screen Shot 2020-05-19 at 10.52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872" y="812800"/>
            <a:ext cx="76327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 descr="Screen Shot 2020-05-19 at 10.52.5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28" y="279400"/>
            <a:ext cx="72009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2" name="Picture 1" descr="Screen Shot 2020-05-19 at 10.53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861" y="987777"/>
            <a:ext cx="7048500" cy="474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 descr="Screen Shot 2020-05-19 at 10.53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878" y="1143705"/>
            <a:ext cx="7289800" cy="42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7.</a:t>
            </a:r>
            <a:endParaRPr lang="en-GB" sz="8000" b="1" dirty="0"/>
          </a:p>
        </p:txBody>
      </p:sp>
      <p:pic>
        <p:nvPicPr>
          <p:cNvPr id="2" name="Picture 1" descr="Screen Shot 2020-05-19 at 10.53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862" y="970139"/>
            <a:ext cx="73025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109</Words>
  <Application>Microsoft Macintosh PowerPoint</Application>
  <PresentationFormat>Custom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Tarandip Matharu</cp:lastModifiedBy>
  <cp:revision>7</cp:revision>
  <dcterms:created xsi:type="dcterms:W3CDTF">2020-03-19T11:30:27Z</dcterms:created>
  <dcterms:modified xsi:type="dcterms:W3CDTF">2020-05-19T10:55:26Z</dcterms:modified>
</cp:coreProperties>
</file>