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7C08C1-CE28-01A8-DB81-95192148B95A}" v="35" dt="2020-07-07T10:29:22.137"/>
    <p1510:client id="{ED51D2FA-9599-E81D-A30D-17B477908EF1}" v="16" dt="2020-07-07T10:35:49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andip Matharu" userId="S::t.matharu@williammurdoch.bham.sch.uk::cec79dee-e03f-4b0f-ab9c-9bc76cef90cc" providerId="AD" clId="Web-{ED51D2FA-9599-E81D-A30D-17B477908EF1}"/>
    <pc:docChg chg="modSld">
      <pc:chgData name="Tarandip Matharu" userId="S::t.matharu@williammurdoch.bham.sch.uk::cec79dee-e03f-4b0f-ab9c-9bc76cef90cc" providerId="AD" clId="Web-{ED51D2FA-9599-E81D-A30D-17B477908EF1}" dt="2020-07-07T10:35:49.880" v="15" actId="20577"/>
      <pc:docMkLst>
        <pc:docMk/>
      </pc:docMkLst>
      <pc:sldChg chg="modSp">
        <pc:chgData name="Tarandip Matharu" userId="S::t.matharu@williammurdoch.bham.sch.uk::cec79dee-e03f-4b0f-ab9c-9bc76cef90cc" providerId="AD" clId="Web-{ED51D2FA-9599-E81D-A30D-17B477908EF1}" dt="2020-07-07T10:35:49.880" v="14" actId="20577"/>
        <pc:sldMkLst>
          <pc:docMk/>
          <pc:sldMk cId="420295209" sldId="269"/>
        </pc:sldMkLst>
        <pc:spChg chg="mod">
          <ac:chgData name="Tarandip Matharu" userId="S::t.matharu@williammurdoch.bham.sch.uk::cec79dee-e03f-4b0f-ab9c-9bc76cef90cc" providerId="AD" clId="Web-{ED51D2FA-9599-E81D-A30D-17B477908EF1}" dt="2020-07-07T10:35:49.880" v="14" actId="20577"/>
          <ac:spMkLst>
            <pc:docMk/>
            <pc:sldMk cId="420295209" sldId="269"/>
            <ac:spMk id="3" creationId="{00000000-0000-0000-0000-000000000000}"/>
          </ac:spMkLst>
        </pc:spChg>
      </pc:sldChg>
    </pc:docChg>
  </pc:docChgLst>
  <pc:docChgLst>
    <pc:chgData name="Tarandip Matharu" userId="S::t.matharu@williammurdoch.bham.sch.uk::cec79dee-e03f-4b0f-ab9c-9bc76cef90cc" providerId="AD" clId="Web-{407C08C1-CE28-01A8-DB81-95192148B95A}"/>
    <pc:docChg chg="addSld delSld modSld">
      <pc:chgData name="Tarandip Matharu" userId="S::t.matharu@williammurdoch.bham.sch.uk::cec79dee-e03f-4b0f-ab9c-9bc76cef90cc" providerId="AD" clId="Web-{407C08C1-CE28-01A8-DB81-95192148B95A}" dt="2020-07-07T10:29:22.137" v="33" actId="20577"/>
      <pc:docMkLst>
        <pc:docMk/>
      </pc:docMkLst>
      <pc:sldChg chg="new del">
        <pc:chgData name="Tarandip Matharu" userId="S::t.matharu@williammurdoch.bham.sch.uk::cec79dee-e03f-4b0f-ab9c-9bc76cef90cc" providerId="AD" clId="Web-{407C08C1-CE28-01A8-DB81-95192148B95A}" dt="2020-07-07T10:28:57.778" v="2"/>
        <pc:sldMkLst>
          <pc:docMk/>
          <pc:sldMk cId="785916344" sldId="268"/>
        </pc:sldMkLst>
      </pc:sldChg>
      <pc:sldChg chg="modSp add replId">
        <pc:chgData name="Tarandip Matharu" userId="S::t.matharu@williammurdoch.bham.sch.uk::cec79dee-e03f-4b0f-ab9c-9bc76cef90cc" providerId="AD" clId="Web-{407C08C1-CE28-01A8-DB81-95192148B95A}" dt="2020-07-07T10:29:22.137" v="32" actId="20577"/>
        <pc:sldMkLst>
          <pc:docMk/>
          <pc:sldMk cId="420295209" sldId="269"/>
        </pc:sldMkLst>
        <pc:spChg chg="mod">
          <ac:chgData name="Tarandip Matharu" userId="S::t.matharu@williammurdoch.bham.sch.uk::cec79dee-e03f-4b0f-ab9c-9bc76cef90cc" providerId="AD" clId="Web-{407C08C1-CE28-01A8-DB81-95192148B95A}" dt="2020-07-07T10:29:03.715" v="9" actId="20577"/>
          <ac:spMkLst>
            <pc:docMk/>
            <pc:sldMk cId="420295209" sldId="269"/>
            <ac:spMk id="2" creationId="{00000000-0000-0000-0000-000000000000}"/>
          </ac:spMkLst>
        </pc:spChg>
        <pc:spChg chg="mod">
          <ac:chgData name="Tarandip Matharu" userId="S::t.matharu@williammurdoch.bham.sch.uk::cec79dee-e03f-4b0f-ab9c-9bc76cef90cc" providerId="AD" clId="Web-{407C08C1-CE28-01A8-DB81-95192148B95A}" dt="2020-07-07T10:29:22.137" v="32" actId="20577"/>
          <ac:spMkLst>
            <pc:docMk/>
            <pc:sldMk cId="420295209" sldId="26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/>
              <a:t>8.</a:t>
            </a:r>
          </a:p>
        </p:txBody>
      </p:sp>
      <p:pic>
        <p:nvPicPr>
          <p:cNvPr id="2" name="Picture 1" descr="Screen Shot 2020-05-19 at 10.59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011" y="651228"/>
            <a:ext cx="74422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/>
              <a:t>9.</a:t>
            </a:r>
          </a:p>
        </p:txBody>
      </p:sp>
      <p:pic>
        <p:nvPicPr>
          <p:cNvPr id="2" name="Picture 1" descr="Screen Shot 2020-05-19 at 10.59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417" y="428978"/>
            <a:ext cx="73025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/>
              <a:t>10.</a:t>
            </a:r>
          </a:p>
        </p:txBody>
      </p:sp>
      <p:pic>
        <p:nvPicPr>
          <p:cNvPr id="2" name="Picture 1" descr="Screen Shot 2020-05-19 at 10.59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83" y="1100667"/>
            <a:ext cx="76581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Answers to this Week’s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/>
              <a:t>1. C</a:t>
            </a:r>
          </a:p>
          <a:p>
            <a:pPr marL="0" indent="0">
              <a:buNone/>
            </a:pPr>
            <a:r>
              <a:rPr lang="en-GB"/>
              <a:t>2. A</a:t>
            </a: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/>
              <a:t>3. A</a:t>
            </a: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/>
              <a:t>4. C</a:t>
            </a: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/>
              <a:t>5. D</a:t>
            </a: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/>
              <a:t>6. C</a:t>
            </a: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/>
              <a:t>7. A</a:t>
            </a: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/>
              <a:t>8. B</a:t>
            </a: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/>
              <a:t>9. C</a:t>
            </a:r>
          </a:p>
          <a:p>
            <a:pPr marL="0" indent="0">
              <a:buNone/>
            </a:pPr>
            <a:r>
              <a:rPr lang="en-GB"/>
              <a:t>10. C</a:t>
            </a:r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29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Answers to Last Week’s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/>
              <a:t>1. A				</a:t>
            </a:r>
          </a:p>
          <a:p>
            <a:pPr marL="0" indent="0">
              <a:buNone/>
            </a:pPr>
            <a:r>
              <a:rPr lang="en-GB"/>
              <a:t>2. A</a:t>
            </a:r>
          </a:p>
          <a:p>
            <a:pPr marL="0" indent="0">
              <a:buNone/>
            </a:pPr>
            <a:r>
              <a:rPr lang="en-GB"/>
              <a:t>3. D</a:t>
            </a:r>
          </a:p>
          <a:p>
            <a:pPr marL="0" indent="0">
              <a:buNone/>
            </a:pPr>
            <a:r>
              <a:rPr lang="en-GB"/>
              <a:t>4. A</a:t>
            </a:r>
          </a:p>
          <a:p>
            <a:pPr marL="0" indent="0">
              <a:buNone/>
            </a:pPr>
            <a:r>
              <a:rPr lang="en-GB"/>
              <a:t>5. A</a:t>
            </a:r>
          </a:p>
          <a:p>
            <a:pPr marL="0" indent="0">
              <a:buNone/>
            </a:pPr>
            <a:r>
              <a:rPr lang="en-GB"/>
              <a:t>6. D</a:t>
            </a:r>
          </a:p>
          <a:p>
            <a:pPr marL="0" indent="0">
              <a:buNone/>
            </a:pPr>
            <a:r>
              <a:rPr lang="en-GB"/>
              <a:t>7. D</a:t>
            </a:r>
          </a:p>
          <a:p>
            <a:pPr marL="0" indent="0">
              <a:buNone/>
            </a:pPr>
            <a:r>
              <a:rPr lang="en-GB"/>
              <a:t>8. B</a:t>
            </a:r>
          </a:p>
          <a:p>
            <a:pPr marL="0" indent="0">
              <a:buNone/>
            </a:pPr>
            <a:r>
              <a:rPr lang="en-GB"/>
              <a:t>9. D</a:t>
            </a:r>
          </a:p>
          <a:p>
            <a:pPr marL="0" indent="0">
              <a:buNone/>
            </a:pPr>
            <a:r>
              <a:rPr lang="en-GB"/>
              <a:t>10. A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/>
              <a:t>1.</a:t>
            </a:r>
          </a:p>
        </p:txBody>
      </p:sp>
      <p:pic>
        <p:nvPicPr>
          <p:cNvPr id="2" name="Picture 1" descr="Screen Shot 2020-05-19 at 10.58.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283" y="1016000"/>
            <a:ext cx="7404100" cy="4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/>
              <a:t>2.</a:t>
            </a:r>
          </a:p>
        </p:txBody>
      </p:sp>
      <p:pic>
        <p:nvPicPr>
          <p:cNvPr id="2" name="Picture 1" descr="Screen Shot 2020-05-19 at 10.58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28" y="782461"/>
            <a:ext cx="74295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/>
              <a:t>3.</a:t>
            </a:r>
          </a:p>
        </p:txBody>
      </p:sp>
      <p:pic>
        <p:nvPicPr>
          <p:cNvPr id="2" name="Picture 1" descr="Screen Shot 2020-05-19 at 10.59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511" y="1144411"/>
            <a:ext cx="75692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/>
              <a:t>4.</a:t>
            </a:r>
          </a:p>
        </p:txBody>
      </p:sp>
      <p:pic>
        <p:nvPicPr>
          <p:cNvPr id="2" name="Picture 1" descr="Screen Shot 2020-05-19 at 10.59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483" y="1326445"/>
            <a:ext cx="77597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/>
              <a:t>5.</a:t>
            </a:r>
          </a:p>
        </p:txBody>
      </p:sp>
      <p:pic>
        <p:nvPicPr>
          <p:cNvPr id="2" name="Picture 1" descr="Screen Shot 2020-05-19 at 10.59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178" y="1188861"/>
            <a:ext cx="75692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/>
              <a:t>6.</a:t>
            </a:r>
          </a:p>
        </p:txBody>
      </p:sp>
      <p:pic>
        <p:nvPicPr>
          <p:cNvPr id="2" name="Picture 1" descr="Screen Shot 2020-05-19 at 10.59.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833" y="959555"/>
            <a:ext cx="7493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/>
              <a:t>7.</a:t>
            </a:r>
          </a:p>
        </p:txBody>
      </p:sp>
      <p:pic>
        <p:nvPicPr>
          <p:cNvPr id="2" name="Picture 1" descr="Screen Shot 2020-05-19 at 10.59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672" y="877711"/>
            <a:ext cx="753110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 to this Week’s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revision>1</cp:revision>
  <dcterms:created xsi:type="dcterms:W3CDTF">2020-03-19T11:30:27Z</dcterms:created>
  <dcterms:modified xsi:type="dcterms:W3CDTF">2020-07-07T10:36:20Z</dcterms:modified>
</cp:coreProperties>
</file>