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459" y="988900"/>
            <a:ext cx="9757456" cy="540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40271"/>
            <a:ext cx="10305594" cy="563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516" y="541138"/>
            <a:ext cx="10232799" cy="603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B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</a:t>
            </a:r>
            <a:r>
              <a:rPr lang="en-GB" dirty="0"/>
              <a:t>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</a:t>
            </a:r>
            <a:r>
              <a:rPr lang="en-GB" dirty="0" smtClean="0"/>
              <a:t>. 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</a:t>
            </a:r>
            <a:r>
              <a:rPr lang="en-GB" dirty="0" smtClean="0"/>
              <a:t>.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567739"/>
            <a:ext cx="9773320" cy="600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246" y="739909"/>
            <a:ext cx="9752239" cy="546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00617"/>
            <a:ext cx="10629663" cy="60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578" y="636777"/>
            <a:ext cx="9993993" cy="57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442" y="280221"/>
            <a:ext cx="10459357" cy="62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146" y="397504"/>
            <a:ext cx="9478282" cy="613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84081"/>
            <a:ext cx="10986407" cy="599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7</cp:revision>
  <dcterms:created xsi:type="dcterms:W3CDTF">2020-03-19T11:30:27Z</dcterms:created>
  <dcterms:modified xsi:type="dcterms:W3CDTF">2020-03-19T15:49:28Z</dcterms:modified>
</cp:coreProperties>
</file>