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1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47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17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114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51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699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671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22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064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176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A7E20-8E5F-4EF5-AF78-9D7DA30D49A9}" type="datetimeFigureOut">
              <a:rPr lang="en-GB" smtClean="0"/>
              <a:t>20/03/2020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A3AB0-CB2C-454D-9E28-9DDA84D222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28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tm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3999" y="1425061"/>
            <a:ext cx="9144000" cy="901929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Diagnostic Questions (Maths)</a:t>
            </a:r>
            <a:endParaRPr lang="en-GB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62303" y="2617075"/>
            <a:ext cx="11067393" cy="364498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On the following slides you will find a total of 10 Maths questions to have a go at.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Each question has 4 multiple choice answers to choose from; one of them is the correct answer.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Work out which answer you think is correct and write it down in your exercise book.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The correct answers will be given to you in next week’s Diagnostic Questions PowerPoint so you can mark your work.</a:t>
            </a:r>
            <a:endParaRPr lang="en-GB" sz="28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backgroundMark x1="4673" y1="17757" x2="4673" y2="17757"/>
                        <a14:backgroundMark x1="17757" y1="16822" x2="17757" y2="16822"/>
                        <a14:backgroundMark x1="73832" y1="17757" x2="73832" y2="17757"/>
                        <a14:backgroundMark x1="97196" y1="21495" x2="97196" y2="21495"/>
                        <a14:backgroundMark x1="99065" y1="77570" x2="99065" y2="77570"/>
                        <a14:backgroundMark x1="75701" y1="93458" x2="75701" y2="93458"/>
                        <a14:backgroundMark x1="16822" y1="88785" x2="16822" y2="88785"/>
                        <a14:backgroundMark x1="14953" y1="79439" x2="14953" y2="79439"/>
                        <a14:backgroundMark x1="29907" y1="4673" x2="29907" y2="4673"/>
                        <a14:backgroundMark x1="28972" y1="11215" x2="28972" y2="1121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5" y="191368"/>
            <a:ext cx="1839757" cy="183975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5342" y="286717"/>
            <a:ext cx="5094380" cy="105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6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8.</a:t>
            </a:r>
            <a:endParaRPr lang="en-GB" sz="8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0190" y="498746"/>
            <a:ext cx="9176854" cy="5795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74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9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4770" y="627681"/>
            <a:ext cx="9431684" cy="5541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02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0" y="78190"/>
            <a:ext cx="14945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10.</a:t>
            </a:r>
            <a:endParaRPr lang="en-GB" sz="8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6431" y="423622"/>
            <a:ext cx="9091129" cy="5715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3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Answers to Last Week’s Questions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5202" y="1825625"/>
            <a:ext cx="9928597" cy="435133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D</a:t>
            </a:r>
          </a:p>
          <a:p>
            <a:pPr marL="514350" indent="-514350">
              <a:buAutoNum type="arabicPeriod"/>
            </a:pPr>
            <a:r>
              <a:rPr lang="en-GB" dirty="0" smtClean="0"/>
              <a:t>C</a:t>
            </a:r>
          </a:p>
          <a:p>
            <a:pPr marL="514350" indent="-514350">
              <a:buAutoNum type="arabicPeriod"/>
            </a:pPr>
            <a:r>
              <a:rPr lang="en-GB" dirty="0" smtClean="0"/>
              <a:t>B</a:t>
            </a:r>
          </a:p>
          <a:p>
            <a:pPr marL="514350" indent="-514350">
              <a:buAutoNum type="arabicPeriod"/>
            </a:pPr>
            <a:r>
              <a:rPr lang="en-GB" dirty="0" smtClean="0"/>
              <a:t>A</a:t>
            </a:r>
          </a:p>
          <a:p>
            <a:pPr marL="514350" indent="-514350">
              <a:buAutoNum type="arabicPeriod"/>
            </a:pPr>
            <a:r>
              <a:rPr lang="en-GB" dirty="0" smtClean="0"/>
              <a:t>A</a:t>
            </a:r>
          </a:p>
          <a:p>
            <a:pPr marL="514350" indent="-514350">
              <a:buAutoNum type="arabicPeriod"/>
            </a:pPr>
            <a:r>
              <a:rPr lang="en-GB" dirty="0" smtClean="0"/>
              <a:t>B</a:t>
            </a:r>
          </a:p>
          <a:p>
            <a:pPr marL="514350" indent="-514350">
              <a:buAutoNum type="arabicPeriod"/>
            </a:pPr>
            <a:r>
              <a:rPr lang="en-GB" dirty="0" smtClean="0"/>
              <a:t>A</a:t>
            </a:r>
          </a:p>
          <a:p>
            <a:pPr marL="514350" indent="-514350">
              <a:buAutoNum type="arabicPeriod"/>
            </a:pPr>
            <a:r>
              <a:rPr lang="en-GB" dirty="0" smtClean="0"/>
              <a:t>A</a:t>
            </a:r>
          </a:p>
          <a:p>
            <a:pPr marL="514350" indent="-514350">
              <a:buAutoNum type="arabicPeriod"/>
            </a:pPr>
            <a:r>
              <a:rPr lang="en-GB" dirty="0" smtClean="0"/>
              <a:t>C</a:t>
            </a:r>
          </a:p>
          <a:p>
            <a:pPr marL="514350" indent="-514350">
              <a:buAutoNum type="arabicPeriod"/>
            </a:pPr>
            <a:r>
              <a:rPr lang="en-GB" dirty="0"/>
              <a:t>C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16612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1.</a:t>
            </a:r>
            <a:endParaRPr lang="en-GB" sz="8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4602" y="442970"/>
            <a:ext cx="9090483" cy="5822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82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2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3723" y="380969"/>
            <a:ext cx="9992291" cy="6055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15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3.</a:t>
            </a:r>
            <a:endParaRPr lang="en-GB" sz="8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9673" y="528952"/>
            <a:ext cx="9181616" cy="5619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2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4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0565" y="800729"/>
            <a:ext cx="9153041" cy="5612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73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5.</a:t>
            </a:r>
            <a:endParaRPr lang="en-GB" sz="8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9224" y="898462"/>
            <a:ext cx="9130843" cy="5003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34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/>
              <a:t>6</a:t>
            </a:r>
            <a:r>
              <a:rPr lang="en-GB" sz="8000" b="1" dirty="0" smtClean="0"/>
              <a:t>.</a:t>
            </a:r>
            <a:endParaRPr lang="en-GB" sz="8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8713" y="632240"/>
            <a:ext cx="9176854" cy="5410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20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3961" y="78190"/>
            <a:ext cx="977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b="1" dirty="0" smtClean="0"/>
              <a:t>7.</a:t>
            </a:r>
            <a:endParaRPr lang="en-GB" sz="8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3164" y="895224"/>
            <a:ext cx="9200666" cy="5211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27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116</Words>
  <Application>Microsoft Office PowerPoint</Application>
  <PresentationFormat>Widescreen</PresentationFormat>
  <Paragraphs>26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Diagnostic Questions (Maths)</vt:lpstr>
      <vt:lpstr>Answers to Last Week’s Questions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Diagnostic Questions (Maths)</dc:title>
  <dc:creator>A Matthews</dc:creator>
  <cp:lastModifiedBy>Tarandip Matharu</cp:lastModifiedBy>
  <cp:revision>13</cp:revision>
  <dcterms:created xsi:type="dcterms:W3CDTF">2020-03-19T11:30:27Z</dcterms:created>
  <dcterms:modified xsi:type="dcterms:W3CDTF">2020-03-20T14:14:58Z</dcterms:modified>
</cp:coreProperties>
</file>