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475" y="495947"/>
            <a:ext cx="9133447" cy="59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040" y="956863"/>
            <a:ext cx="8858573" cy="529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26" y="739909"/>
            <a:ext cx="9110179" cy="546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/>
              <a:t>B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664" y="377533"/>
            <a:ext cx="8982641" cy="59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768" y="674177"/>
            <a:ext cx="9426487" cy="545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066" y="500237"/>
            <a:ext cx="9048266" cy="57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255" y="671407"/>
            <a:ext cx="8887874" cy="54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492" y="542440"/>
            <a:ext cx="9917081" cy="585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906" y="739909"/>
            <a:ext cx="9408548" cy="529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578" y="739909"/>
            <a:ext cx="9041001" cy="542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13</cp:revision>
  <dcterms:created xsi:type="dcterms:W3CDTF">2020-03-19T11:30:27Z</dcterms:created>
  <dcterms:modified xsi:type="dcterms:W3CDTF">2020-03-20T14:21:10Z</dcterms:modified>
</cp:coreProperties>
</file>