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8.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758" y="949390"/>
            <a:ext cx="9287556" cy="535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947" y="0"/>
            <a:ext cx="10240509" cy="654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10.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259" y="621714"/>
            <a:ext cx="9623199" cy="545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C</a:t>
            </a:r>
          </a:p>
          <a:p>
            <a:pPr marL="514350" indent="-514350">
              <a:buAutoNum type="arabicPeriod"/>
            </a:pPr>
            <a:r>
              <a:rPr lang="en-GB" dirty="0" smtClean="0"/>
              <a:t>D </a:t>
            </a:r>
          </a:p>
          <a:p>
            <a:pPr marL="514350" indent="-514350">
              <a:buAutoNum type="arabicPeriod"/>
            </a:pPr>
            <a:r>
              <a:rPr lang="en-GB" dirty="0" smtClean="0"/>
              <a:t>A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A</a:t>
            </a:r>
          </a:p>
          <a:p>
            <a:pPr marL="514350" indent="-514350">
              <a:buAutoNum type="arabicPeriod"/>
            </a:pPr>
            <a:r>
              <a:rPr lang="en-GB" dirty="0" smtClean="0"/>
              <a:t>C</a:t>
            </a:r>
          </a:p>
          <a:p>
            <a:pPr marL="514350" indent="-514350">
              <a:buAutoNum type="arabicPeriod"/>
            </a:pPr>
            <a:r>
              <a:rPr lang="en-GB" dirty="0" smtClean="0"/>
              <a:t>A</a:t>
            </a:r>
          </a:p>
          <a:p>
            <a:pPr marL="514350" indent="-514350">
              <a:buAutoNum type="arabicPeriod"/>
            </a:pPr>
            <a:r>
              <a:rPr lang="en-GB" dirty="0" smtClean="0"/>
              <a:t>C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/>
              <a:t>A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977" y="739909"/>
            <a:ext cx="8375194" cy="519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23" y="611292"/>
            <a:ext cx="10411948" cy="574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009" y="315144"/>
            <a:ext cx="10600192" cy="631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23" y="78190"/>
            <a:ext cx="10319431" cy="654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059" y="519227"/>
            <a:ext cx="10276342" cy="59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23" y="739909"/>
            <a:ext cx="9893754" cy="540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7.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23" y="476949"/>
            <a:ext cx="10025743" cy="597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116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Tarandip Matharu</cp:lastModifiedBy>
  <cp:revision>12</cp:revision>
  <dcterms:created xsi:type="dcterms:W3CDTF">2020-03-19T11:30:27Z</dcterms:created>
  <dcterms:modified xsi:type="dcterms:W3CDTF">2020-03-20T14:59:22Z</dcterms:modified>
</cp:coreProperties>
</file>